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7.png" ContentType="image/png"/>
  <Override PartName="/ppt/media/image4.jpeg" ContentType="image/jpeg"/>
  <Override PartName="/ppt/media/image15.png" ContentType="image/png"/>
  <Override PartName="/ppt/media/image6.jpeg" ContentType="image/jpeg"/>
  <Override PartName="/ppt/media/image8.jpeg" ContentType="image/jpeg"/>
  <Override PartName="/ppt/media/image10.png" ContentType="image/png"/>
  <Override PartName="/ppt/media/image11.png" ContentType="image/png"/>
  <Override PartName="/ppt/media/image13.png" ContentType="image/png"/>
  <Override PartName="/ppt/media/image18.jpeg" ContentType="image/jpeg"/>
  <Override PartName="/ppt/media/image14.jpeg" ContentType="image/jpeg"/>
  <Override PartName="/ppt/media/image12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2014CF-576A-4F18-B9E4-9D0BFDED6359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C1530F-2E6D-4395-AFBA-A97D6C560E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97AD28-1AEC-440A-9C19-784251C477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19C3D8-9A71-458B-B1B0-9042B184FB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0A632C-8E04-43F8-9B0E-9C98458766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3E46AA-2BE5-4196-882C-A1616078CB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A1BAC5-CFBA-499F-84F1-EEC7771F40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FD081C-2F31-43FD-AE50-333A105E1E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B5DE33-2759-4E66-8FE8-4E218F84BE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99C108-7296-4C69-9D20-7EED6C6BDD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939060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391400" y="4156560"/>
            <a:ext cx="939060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391400" y="415656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03520" y="415656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66600" y="232380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741800" y="232380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1391400" y="415656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566600" y="415656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741800" y="415656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1391400" y="2323800"/>
            <a:ext cx="9390600" cy="350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939060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391400" y="1027800"/>
            <a:ext cx="9366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1391400" y="415656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391400" y="2323800"/>
            <a:ext cx="9390600" cy="350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03520" y="415656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1391400" y="4156560"/>
            <a:ext cx="939060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939060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1391400" y="4156560"/>
            <a:ext cx="939060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1391400" y="415656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203520" y="415656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66600" y="232380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7741800" y="232380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1391400" y="415656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4566600" y="415656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7741800" y="4156560"/>
            <a:ext cx="30236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939060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391400" y="1027800"/>
            <a:ext cx="9366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391400" y="415656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35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03520" y="415656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03520" y="2323800"/>
            <a:ext cx="458244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391400" y="4156560"/>
            <a:ext cx="9390600" cy="16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74600" y="0"/>
            <a:ext cx="13262400" cy="7411680"/>
            <a:chOff x="-174600" y="0"/>
            <a:chExt cx="13262400" cy="7411680"/>
          </a:xfrm>
        </p:grpSpPr>
        <p:grpSp>
          <p:nvGrpSpPr>
            <p:cNvPr id="1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3240" y="0"/>
                <a:ext cx="3352680" cy="6857640"/>
                <a:chOff x="3240" y="0"/>
                <a:chExt cx="3352680" cy="6857640"/>
              </a:xfrm>
            </p:grpSpPr>
            <p:sp>
              <p:nvSpPr>
                <p:cNvPr id="3" name="CustomShape 4"/>
                <p:cNvSpPr/>
                <p:nvPr/>
              </p:nvSpPr>
              <p:spPr>
                <a:xfrm>
                  <a:off x="1222560" y="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" name="CustomShape 5"/>
                <p:cNvSpPr/>
                <p:nvPr/>
              </p:nvSpPr>
              <p:spPr>
                <a:xfrm>
                  <a:off x="3240" y="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" name="CustomShape 6"/>
                <p:cNvSpPr/>
                <p:nvPr/>
              </p:nvSpPr>
              <p:spPr>
                <a:xfrm>
                  <a:off x="308160" y="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" name="Group 7"/>
              <p:cNvGrpSpPr/>
              <p:nvPr/>
            </p:nvGrpSpPr>
            <p:grpSpPr>
              <a:xfrm>
                <a:off x="567000" y="0"/>
                <a:ext cx="3352680" cy="6857640"/>
                <a:chOff x="567000" y="0"/>
                <a:chExt cx="3352680" cy="6857640"/>
              </a:xfrm>
            </p:grpSpPr>
            <p:sp>
              <p:nvSpPr>
                <p:cNvPr id="7" name="CustomShape 8"/>
                <p:cNvSpPr/>
                <p:nvPr/>
              </p:nvSpPr>
              <p:spPr>
                <a:xfrm>
                  <a:off x="1786320" y="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>
                  <a:off x="567000" y="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>
                  <a:off x="871920" y="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0" name="Group 11"/>
              <p:cNvGrpSpPr/>
              <p:nvPr/>
            </p:nvGrpSpPr>
            <p:grpSpPr>
              <a:xfrm>
                <a:off x="8842680" y="360"/>
                <a:ext cx="3352680" cy="6857640"/>
                <a:chOff x="8842680" y="360"/>
                <a:chExt cx="3352680" cy="6857640"/>
              </a:xfrm>
            </p:grpSpPr>
            <p:sp>
              <p:nvSpPr>
                <p:cNvPr id="11" name="CustomShape 12"/>
                <p:cNvSpPr/>
                <p:nvPr/>
              </p:nvSpPr>
              <p:spPr>
                <a:xfrm rot="10800000">
                  <a:off x="8842680" y="36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 rot="10800000">
                  <a:off x="11586240" y="36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 rot="10800000">
                  <a:off x="10874880" y="36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4" name="CustomShape 15"/>
              <p:cNvSpPr/>
              <p:nvPr/>
            </p:nvSpPr>
            <p:spPr>
              <a:xfrm>
                <a:off x="5083200" y="0"/>
                <a:ext cx="3758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3864240" y="0"/>
                <a:ext cx="60912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4168800" y="0"/>
                <a:ext cx="10155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" name="CustomShape 18"/>
            <p:cNvSpPr/>
            <p:nvPr/>
          </p:nvSpPr>
          <p:spPr>
            <a:xfrm>
              <a:off x="-12600" y="5034960"/>
              <a:ext cx="1219176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-12600" y="3467520"/>
              <a:ext cx="1219176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-28440" y="5640840"/>
              <a:ext cx="400572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-12600" y="5284440"/>
              <a:ext cx="1219176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2853360" y="5132160"/>
              <a:ext cx="930996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404600">
              <a:off x="4228920" y="28915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 rot="1404600">
              <a:off x="5194080" y="41583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404600">
              <a:off x="5206680" y="16246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404600">
              <a:off x="4203360" y="35784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 rot="1404600">
              <a:off x="6184440" y="54154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 rot="1404600">
              <a:off x="-288360" y="4233600"/>
              <a:ext cx="1586880" cy="14706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 rot="1404600">
              <a:off x="266400" y="54345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 rot="1404600">
              <a:off x="304560" y="288180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 rot="1404600">
              <a:off x="1269720" y="41583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 rot="1404600">
              <a:off x="2247480" y="54439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 rot="1404600">
              <a:off x="2273040" y="28915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rot="1404600">
              <a:off x="1295280" y="15958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 rot="1404600">
              <a:off x="9308880" y="41770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rot="1404600">
              <a:off x="10299240" y="545364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 rot="1404600">
              <a:off x="10299240" y="29008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 rot="1404600">
              <a:off x="11295720" y="4087800"/>
              <a:ext cx="1564200" cy="14706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 rot="1404600">
              <a:off x="11296080" y="1543680"/>
              <a:ext cx="1562400" cy="14713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" name="CustomShape 40" hidden="1"/>
          <p:cNvSpPr/>
          <p:nvPr/>
        </p:nvSpPr>
        <p:spPr>
          <a:xfrm>
            <a:off x="609480" y="333360"/>
            <a:ext cx="109724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1" hidden="1"/>
          <p:cNvSpPr/>
          <p:nvPr/>
        </p:nvSpPr>
        <p:spPr>
          <a:xfrm>
            <a:off x="6081480" y="-21600"/>
            <a:ext cx="490500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2" hidden="1"/>
          <p:cNvSpPr/>
          <p:nvPr/>
        </p:nvSpPr>
        <p:spPr>
          <a:xfrm>
            <a:off x="6198840" y="-21600"/>
            <a:ext cx="46731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" name="Group 43"/>
          <p:cNvGrpSpPr/>
          <p:nvPr/>
        </p:nvGrpSpPr>
        <p:grpSpPr>
          <a:xfrm>
            <a:off x="-177840" y="0"/>
            <a:ext cx="13262400" cy="7411680"/>
            <a:chOff x="-177840" y="0"/>
            <a:chExt cx="13262400" cy="741168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44" name="Group 45"/>
              <p:cNvGrpSpPr/>
              <p:nvPr/>
            </p:nvGrpSpPr>
            <p:grpSpPr>
              <a:xfrm>
                <a:off x="0" y="0"/>
                <a:ext cx="3352680" cy="6857640"/>
                <a:chOff x="0" y="0"/>
                <a:chExt cx="3352680" cy="6857640"/>
              </a:xfrm>
            </p:grpSpPr>
            <p:sp>
              <p:nvSpPr>
                <p:cNvPr id="45" name="CustomShape 46"/>
                <p:cNvSpPr/>
                <p:nvPr/>
              </p:nvSpPr>
              <p:spPr>
                <a:xfrm>
                  <a:off x="1219320" y="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CustomShape 47"/>
                <p:cNvSpPr/>
                <p:nvPr/>
              </p:nvSpPr>
              <p:spPr>
                <a:xfrm>
                  <a:off x="0" y="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CustomShape 48"/>
                <p:cNvSpPr/>
                <p:nvPr/>
              </p:nvSpPr>
              <p:spPr>
                <a:xfrm>
                  <a:off x="304920" y="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8" name="Group 49"/>
              <p:cNvGrpSpPr/>
              <p:nvPr/>
            </p:nvGrpSpPr>
            <p:grpSpPr>
              <a:xfrm>
                <a:off x="563760" y="0"/>
                <a:ext cx="3352680" cy="6857640"/>
                <a:chOff x="563760" y="0"/>
                <a:chExt cx="3352680" cy="6857640"/>
              </a:xfrm>
            </p:grpSpPr>
            <p:sp>
              <p:nvSpPr>
                <p:cNvPr id="49" name="CustomShape 50"/>
                <p:cNvSpPr/>
                <p:nvPr/>
              </p:nvSpPr>
              <p:spPr>
                <a:xfrm>
                  <a:off x="1783080" y="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CustomShape 51"/>
                <p:cNvSpPr/>
                <p:nvPr/>
              </p:nvSpPr>
              <p:spPr>
                <a:xfrm>
                  <a:off x="563760" y="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CustomShape 52"/>
                <p:cNvSpPr/>
                <p:nvPr/>
              </p:nvSpPr>
              <p:spPr>
                <a:xfrm>
                  <a:off x="868680" y="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2" name="Group 53"/>
              <p:cNvGrpSpPr/>
              <p:nvPr/>
            </p:nvGrpSpPr>
            <p:grpSpPr>
              <a:xfrm>
                <a:off x="8839440" y="360"/>
                <a:ext cx="3352680" cy="6857640"/>
                <a:chOff x="8839440" y="360"/>
                <a:chExt cx="3352680" cy="6857640"/>
              </a:xfrm>
            </p:grpSpPr>
            <p:sp>
              <p:nvSpPr>
                <p:cNvPr id="53" name="CustomShape 54"/>
                <p:cNvSpPr/>
                <p:nvPr/>
              </p:nvSpPr>
              <p:spPr>
                <a:xfrm rot="10800000">
                  <a:off x="8839440" y="36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CustomShape 55"/>
                <p:cNvSpPr/>
                <p:nvPr/>
              </p:nvSpPr>
              <p:spPr>
                <a:xfrm rot="10800000">
                  <a:off x="11583000" y="36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CustomShape 56"/>
                <p:cNvSpPr/>
                <p:nvPr/>
              </p:nvSpPr>
              <p:spPr>
                <a:xfrm rot="10800000">
                  <a:off x="10871640" y="36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6" name="CustomShape 57"/>
              <p:cNvSpPr/>
              <p:nvPr/>
            </p:nvSpPr>
            <p:spPr>
              <a:xfrm>
                <a:off x="5079960" y="0"/>
                <a:ext cx="3758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>
                <a:off x="3860640" y="0"/>
                <a:ext cx="60912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>
                <a:off x="4165560" y="0"/>
                <a:ext cx="10155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9" name="CustomShape 60"/>
            <p:cNvSpPr/>
            <p:nvPr/>
          </p:nvSpPr>
          <p:spPr>
            <a:xfrm>
              <a:off x="-15840" y="5034960"/>
              <a:ext cx="1219176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-15840" y="3467520"/>
              <a:ext cx="1219176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-31680" y="5640840"/>
              <a:ext cx="400572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-15840" y="5284440"/>
              <a:ext cx="1219176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2850120" y="5132160"/>
              <a:ext cx="930996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 rot="1404600">
              <a:off x="4225680" y="28915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 rot="1404600">
              <a:off x="5190840" y="41583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 rot="1404600">
              <a:off x="5203440" y="16246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 rot="1404600">
              <a:off x="4200120" y="35784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 rot="1404600">
              <a:off x="6181200" y="54154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 rot="1404600">
              <a:off x="-291600" y="4233600"/>
              <a:ext cx="1586880" cy="14706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 rot="1404600">
              <a:off x="263160" y="54345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 rot="1404600">
              <a:off x="301320" y="288180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 rot="1404600">
              <a:off x="1266480" y="41583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 rot="1404600">
              <a:off x="2244240" y="54439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 rot="1404600">
              <a:off x="2269800" y="28915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 rot="1404600">
              <a:off x="1291680" y="15958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 rot="1404600">
              <a:off x="9305640" y="41770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 rot="1404600">
              <a:off x="10296000" y="545364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 rot="1404600">
              <a:off x="10296000" y="29008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 rot="1404600">
              <a:off x="11292480" y="4087800"/>
              <a:ext cx="1564200" cy="14706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 rot="1404600">
              <a:off x="11292840" y="1543680"/>
              <a:ext cx="1562400" cy="14713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CustomShape 82"/>
          <p:cNvSpPr/>
          <p:nvPr/>
        </p:nvSpPr>
        <p:spPr>
          <a:xfrm>
            <a:off x="6081480" y="-21600"/>
            <a:ext cx="4905000" cy="627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6201360" y="6088320"/>
            <a:ext cx="46731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4"/>
          <p:cNvSpPr/>
          <p:nvPr/>
        </p:nvSpPr>
        <p:spPr>
          <a:xfrm>
            <a:off x="6201360" y="6088320"/>
            <a:ext cx="4673160" cy="81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85"/>
          <p:cNvSpPr/>
          <p:nvPr/>
        </p:nvSpPr>
        <p:spPr>
          <a:xfrm>
            <a:off x="6198840" y="-21600"/>
            <a:ext cx="4673160" cy="2312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86"/>
          <p:cNvSpPr>
            <a:spLocks noGrp="1"/>
          </p:cNvSpPr>
          <p:nvPr>
            <p:ph type="title"/>
          </p:nvPr>
        </p:nvSpPr>
        <p:spPr>
          <a:xfrm>
            <a:off x="6311160" y="2708640"/>
            <a:ext cx="4417560" cy="1701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О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б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р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а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з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е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ц 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з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а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г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о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л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о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в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к</a:t>
            </a: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а</a:t>
            </a:r>
            <a:endParaRPr b="0" lang="ru-RU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87"/>
          <p:cNvSpPr>
            <a:spLocks noGrp="1"/>
          </p:cNvSpPr>
          <p:nvPr>
            <p:ph type="body"/>
          </p:nvPr>
        </p:nvSpPr>
        <p:spPr>
          <a:xfrm>
            <a:off x="1195920" y="2695680"/>
            <a:ext cx="4414320" cy="3551040"/>
          </a:xfrm>
          <a:prstGeom prst="rect">
            <a:avLst/>
          </a:prstGeom>
        </p:spPr>
        <p:txBody>
          <a:bodyPr lIns="90000" rIns="90000" tIns="45000" bIns="45000" anchor="ctr"/>
          <a:p>
            <a:pPr marL="687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Вставьте сюда фото продукта</a:t>
            </a:r>
            <a:endParaRPr b="0" lang="ru-RU" sz="18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87" name="PlaceHolder 88"/>
          <p:cNvSpPr>
            <a:spLocks noGrp="1"/>
          </p:cNvSpPr>
          <p:nvPr>
            <p:ph type="sldNum"/>
          </p:nvPr>
        </p:nvSpPr>
        <p:spPr>
          <a:xfrm>
            <a:off x="6198840" y="5720040"/>
            <a:ext cx="8578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CFBF45C-233F-465A-B357-088648A39F94}" type="slidenum">
              <a:rPr b="0" lang="ru-RU" sz="1100" spc="-1" strike="noStrike">
                <a:solidFill>
                  <a:srgbClr val="85540a"/>
                </a:solidFill>
                <a:latin typeface="Century Gothic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88" name="PlaceHolder 89"/>
          <p:cNvSpPr>
            <a:spLocks noGrp="1"/>
          </p:cNvSpPr>
          <p:nvPr>
            <p:ph type="ftr"/>
          </p:nvPr>
        </p:nvSpPr>
        <p:spPr>
          <a:xfrm>
            <a:off x="7071480" y="5720040"/>
            <a:ext cx="3774960" cy="364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ru-RU" sz="1100" spc="-1" strike="noStrike">
                <a:solidFill>
                  <a:srgbClr val="432a05"/>
                </a:solidFill>
                <a:latin typeface="Century Gothic"/>
              </a:rPr>
              <a:t>Добавить нижний колонтитул</a:t>
            </a:r>
            <a:endParaRPr b="0" lang="ru-RU" sz="1100" spc="-1" strike="noStrike">
              <a:latin typeface="Times New Roman"/>
            </a:endParaRPr>
          </a:p>
        </p:txBody>
      </p:sp>
      <p:sp>
        <p:nvSpPr>
          <p:cNvPr id="89" name="PlaceHolder 90"/>
          <p:cNvSpPr>
            <a:spLocks noGrp="1"/>
          </p:cNvSpPr>
          <p:nvPr>
            <p:ph type="dt"/>
          </p:nvPr>
        </p:nvSpPr>
        <p:spPr>
          <a:xfrm>
            <a:off x="6318360" y="1516680"/>
            <a:ext cx="2844360" cy="750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A4198F6-48C1-4C9B-B4D7-17E55FC6A40C}" type="datetime1">
              <a:rPr b="0" lang="ru-RU" sz="2400" spc="-1" strike="noStrike">
                <a:solidFill>
                  <a:srgbClr val="fefefe"/>
                </a:solidFill>
                <a:latin typeface="Century Gothic"/>
              </a:rPr>
              <a:t>17.02.2019</a:t>
            </a:fld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-174600" y="0"/>
            <a:ext cx="13262400" cy="7411680"/>
            <a:chOff x="-174600" y="0"/>
            <a:chExt cx="13262400" cy="7411680"/>
          </a:xfrm>
        </p:grpSpPr>
        <p:grpSp>
          <p:nvGrpSpPr>
            <p:cNvPr id="127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128" name="Group 3"/>
              <p:cNvGrpSpPr/>
              <p:nvPr/>
            </p:nvGrpSpPr>
            <p:grpSpPr>
              <a:xfrm>
                <a:off x="3240" y="0"/>
                <a:ext cx="3352680" cy="6857640"/>
                <a:chOff x="3240" y="0"/>
                <a:chExt cx="3352680" cy="6857640"/>
              </a:xfrm>
            </p:grpSpPr>
            <p:sp>
              <p:nvSpPr>
                <p:cNvPr id="129" name="CustomShape 4"/>
                <p:cNvSpPr/>
                <p:nvPr/>
              </p:nvSpPr>
              <p:spPr>
                <a:xfrm>
                  <a:off x="1222560" y="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CustomShape 5"/>
                <p:cNvSpPr/>
                <p:nvPr/>
              </p:nvSpPr>
              <p:spPr>
                <a:xfrm>
                  <a:off x="3240" y="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CustomShape 6"/>
                <p:cNvSpPr/>
                <p:nvPr/>
              </p:nvSpPr>
              <p:spPr>
                <a:xfrm>
                  <a:off x="308160" y="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2" name="Group 7"/>
              <p:cNvGrpSpPr/>
              <p:nvPr/>
            </p:nvGrpSpPr>
            <p:grpSpPr>
              <a:xfrm>
                <a:off x="567000" y="0"/>
                <a:ext cx="3352680" cy="6857640"/>
                <a:chOff x="567000" y="0"/>
                <a:chExt cx="3352680" cy="6857640"/>
              </a:xfrm>
            </p:grpSpPr>
            <p:sp>
              <p:nvSpPr>
                <p:cNvPr id="133" name="CustomShape 8"/>
                <p:cNvSpPr/>
                <p:nvPr/>
              </p:nvSpPr>
              <p:spPr>
                <a:xfrm>
                  <a:off x="1786320" y="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CustomShape 9"/>
                <p:cNvSpPr/>
                <p:nvPr/>
              </p:nvSpPr>
              <p:spPr>
                <a:xfrm>
                  <a:off x="567000" y="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CustomShape 10"/>
                <p:cNvSpPr/>
                <p:nvPr/>
              </p:nvSpPr>
              <p:spPr>
                <a:xfrm>
                  <a:off x="871920" y="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6" name="Group 11"/>
              <p:cNvGrpSpPr/>
              <p:nvPr/>
            </p:nvGrpSpPr>
            <p:grpSpPr>
              <a:xfrm>
                <a:off x="8842680" y="360"/>
                <a:ext cx="3352680" cy="6857640"/>
                <a:chOff x="8842680" y="360"/>
                <a:chExt cx="3352680" cy="6857640"/>
              </a:xfrm>
            </p:grpSpPr>
            <p:sp>
              <p:nvSpPr>
                <p:cNvPr id="137" name="CustomShape 12"/>
                <p:cNvSpPr/>
                <p:nvPr/>
              </p:nvSpPr>
              <p:spPr>
                <a:xfrm rot="10800000">
                  <a:off x="8842680" y="360"/>
                  <a:ext cx="21333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CustomShape 13"/>
                <p:cNvSpPr/>
                <p:nvPr/>
              </p:nvSpPr>
              <p:spPr>
                <a:xfrm rot="10800000">
                  <a:off x="11586240" y="360"/>
                  <a:ext cx="60912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CustomShape 14"/>
                <p:cNvSpPr/>
                <p:nvPr/>
              </p:nvSpPr>
              <p:spPr>
                <a:xfrm rot="10800000">
                  <a:off x="10874880" y="360"/>
                  <a:ext cx="10155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40" name="CustomShape 15"/>
              <p:cNvSpPr/>
              <p:nvPr/>
            </p:nvSpPr>
            <p:spPr>
              <a:xfrm>
                <a:off x="5083200" y="0"/>
                <a:ext cx="3758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CustomShape 16"/>
              <p:cNvSpPr/>
              <p:nvPr/>
            </p:nvSpPr>
            <p:spPr>
              <a:xfrm>
                <a:off x="3864240" y="0"/>
                <a:ext cx="60912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CustomShape 17"/>
              <p:cNvSpPr/>
              <p:nvPr/>
            </p:nvSpPr>
            <p:spPr>
              <a:xfrm>
                <a:off x="4168800" y="0"/>
                <a:ext cx="10155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3" name="CustomShape 18"/>
            <p:cNvSpPr/>
            <p:nvPr/>
          </p:nvSpPr>
          <p:spPr>
            <a:xfrm>
              <a:off x="-12600" y="5034960"/>
              <a:ext cx="1219176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19"/>
            <p:cNvSpPr/>
            <p:nvPr/>
          </p:nvSpPr>
          <p:spPr>
            <a:xfrm>
              <a:off x="-12600" y="3467520"/>
              <a:ext cx="1219176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-28440" y="5640840"/>
              <a:ext cx="400572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21"/>
            <p:cNvSpPr/>
            <p:nvPr/>
          </p:nvSpPr>
          <p:spPr>
            <a:xfrm>
              <a:off x="-12600" y="5284440"/>
              <a:ext cx="1219176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2"/>
            <p:cNvSpPr/>
            <p:nvPr/>
          </p:nvSpPr>
          <p:spPr>
            <a:xfrm>
              <a:off x="2853360" y="5132160"/>
              <a:ext cx="930996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23"/>
            <p:cNvSpPr/>
            <p:nvPr/>
          </p:nvSpPr>
          <p:spPr>
            <a:xfrm rot="1404600">
              <a:off x="4228920" y="28915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24"/>
            <p:cNvSpPr/>
            <p:nvPr/>
          </p:nvSpPr>
          <p:spPr>
            <a:xfrm rot="1404600">
              <a:off x="5194080" y="41583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5"/>
            <p:cNvSpPr/>
            <p:nvPr/>
          </p:nvSpPr>
          <p:spPr>
            <a:xfrm rot="1404600">
              <a:off x="5206680" y="16246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6"/>
            <p:cNvSpPr/>
            <p:nvPr/>
          </p:nvSpPr>
          <p:spPr>
            <a:xfrm rot="1404600">
              <a:off x="4203360" y="35784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27"/>
            <p:cNvSpPr/>
            <p:nvPr/>
          </p:nvSpPr>
          <p:spPr>
            <a:xfrm rot="1404600">
              <a:off x="6184440" y="54154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28"/>
            <p:cNvSpPr/>
            <p:nvPr/>
          </p:nvSpPr>
          <p:spPr>
            <a:xfrm rot="1404600">
              <a:off x="-288360" y="4233600"/>
              <a:ext cx="1586880" cy="14706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29"/>
            <p:cNvSpPr/>
            <p:nvPr/>
          </p:nvSpPr>
          <p:spPr>
            <a:xfrm rot="1404600">
              <a:off x="266400" y="54345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30"/>
            <p:cNvSpPr/>
            <p:nvPr/>
          </p:nvSpPr>
          <p:spPr>
            <a:xfrm rot="1404600">
              <a:off x="304560" y="288180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31"/>
            <p:cNvSpPr/>
            <p:nvPr/>
          </p:nvSpPr>
          <p:spPr>
            <a:xfrm rot="1404600">
              <a:off x="1269720" y="415836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2"/>
            <p:cNvSpPr/>
            <p:nvPr/>
          </p:nvSpPr>
          <p:spPr>
            <a:xfrm rot="1404600">
              <a:off x="2247480" y="54439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33"/>
            <p:cNvSpPr/>
            <p:nvPr/>
          </p:nvSpPr>
          <p:spPr>
            <a:xfrm rot="1404600">
              <a:off x="2273040" y="289152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34"/>
            <p:cNvSpPr/>
            <p:nvPr/>
          </p:nvSpPr>
          <p:spPr>
            <a:xfrm rot="1404600">
              <a:off x="1295280" y="15958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35"/>
            <p:cNvSpPr/>
            <p:nvPr/>
          </p:nvSpPr>
          <p:spPr>
            <a:xfrm rot="1404600">
              <a:off x="9308880" y="41770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36"/>
            <p:cNvSpPr/>
            <p:nvPr/>
          </p:nvSpPr>
          <p:spPr>
            <a:xfrm rot="1404600">
              <a:off x="10299240" y="545364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37"/>
            <p:cNvSpPr/>
            <p:nvPr/>
          </p:nvSpPr>
          <p:spPr>
            <a:xfrm rot="1404600">
              <a:off x="10299240" y="2900880"/>
              <a:ext cx="2014560" cy="14706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38"/>
            <p:cNvSpPr/>
            <p:nvPr/>
          </p:nvSpPr>
          <p:spPr>
            <a:xfrm rot="1404600">
              <a:off x="11295720" y="4087800"/>
              <a:ext cx="1564200" cy="14706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39"/>
            <p:cNvSpPr/>
            <p:nvPr/>
          </p:nvSpPr>
          <p:spPr>
            <a:xfrm rot="1404600">
              <a:off x="11296080" y="1543680"/>
              <a:ext cx="1562400" cy="14713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5" name="CustomShape 40"/>
          <p:cNvSpPr/>
          <p:nvPr/>
        </p:nvSpPr>
        <p:spPr>
          <a:xfrm>
            <a:off x="609480" y="333360"/>
            <a:ext cx="109724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1"/>
          <p:cNvSpPr/>
          <p:nvPr/>
        </p:nvSpPr>
        <p:spPr>
          <a:xfrm>
            <a:off x="6081480" y="-21600"/>
            <a:ext cx="490500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2"/>
          <p:cNvSpPr/>
          <p:nvPr/>
        </p:nvSpPr>
        <p:spPr>
          <a:xfrm>
            <a:off x="6198840" y="-21600"/>
            <a:ext cx="46731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43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61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Образец заголовка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44"/>
          <p:cNvSpPr>
            <a:spLocks noGrp="1"/>
          </p:cNvSpPr>
          <p:nvPr>
            <p:ph type="body"/>
          </p:nvPr>
        </p:nvSpPr>
        <p:spPr>
          <a:xfrm>
            <a:off x="1391400" y="2323800"/>
            <a:ext cx="9390600" cy="3508560"/>
          </a:xfrm>
          <a:prstGeom prst="rect">
            <a:avLst/>
          </a:prstGeom>
        </p:spPr>
        <p:txBody>
          <a:bodyPr/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Образец текста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200" spc="-1" strike="noStrike">
                <a:solidFill>
                  <a:srgbClr val="4e3b30"/>
                </a:solidFill>
                <a:latin typeface="Century Gothic"/>
              </a:rPr>
              <a:t>Второй уровень</a:t>
            </a:r>
            <a:endParaRPr b="0" lang="ru-RU" sz="2200" spc="-1" strike="noStrike">
              <a:solidFill>
                <a:srgbClr val="4e3b30"/>
              </a:solidFill>
              <a:latin typeface="Century Gothic"/>
            </a:endParaRPr>
          </a:p>
          <a:p>
            <a:pPr lvl="2" marL="914400" indent="-22824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000" spc="-1" strike="noStrike">
                <a:solidFill>
                  <a:srgbClr val="4e3b30"/>
                </a:solidFill>
                <a:latin typeface="Century Gothic"/>
              </a:rPr>
              <a:t>Третий уровень</a:t>
            </a:r>
            <a:endParaRPr b="0" lang="ru-RU" sz="2000" spc="-1" strike="noStrike">
              <a:solidFill>
                <a:srgbClr val="4e3b30"/>
              </a:solidFill>
              <a:latin typeface="Century Gothic"/>
            </a:endParaRPr>
          </a:p>
          <a:p>
            <a:pPr lvl="3" marL="1124640" indent="-228240">
              <a:lnSpc>
                <a:spcPct val="100000"/>
              </a:lnSpc>
              <a:spcBef>
                <a:spcPts val="360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1800" spc="-1" strike="noStrike">
                <a:solidFill>
                  <a:srgbClr val="4e3b30"/>
                </a:solidFill>
                <a:latin typeface="Century Gothic"/>
              </a:rPr>
              <a:t>Четвертый уровень</a:t>
            </a:r>
            <a:endParaRPr b="0" lang="ru-RU" sz="1800" spc="-1" strike="noStrike">
              <a:solidFill>
                <a:srgbClr val="4e3b30"/>
              </a:solidFill>
              <a:latin typeface="Century Gothic"/>
            </a:endParaRPr>
          </a:p>
          <a:p>
            <a:pPr lvl="4" marL="1325880" indent="-228240">
              <a:lnSpc>
                <a:spcPct val="100000"/>
              </a:lnSpc>
              <a:spcBef>
                <a:spcPts val="320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1600" spc="-1" strike="noStrike">
                <a:solidFill>
                  <a:srgbClr val="4e3b30"/>
                </a:solidFill>
                <a:latin typeface="Century Gothic"/>
              </a:rPr>
              <a:t>Пятый уровень</a:t>
            </a:r>
            <a:endParaRPr b="0" lang="ru-RU" sz="1600" spc="-1" strike="noStrike">
              <a:solidFill>
                <a:srgbClr val="4e3b30"/>
              </a:solidFill>
              <a:latin typeface="Century Gothic"/>
            </a:endParaRPr>
          </a:p>
        </p:txBody>
      </p:sp>
      <p:sp>
        <p:nvSpPr>
          <p:cNvPr id="170" name="PlaceHolder 45"/>
          <p:cNvSpPr>
            <a:spLocks noGrp="1"/>
          </p:cNvSpPr>
          <p:nvPr>
            <p:ph type="ftr"/>
          </p:nvPr>
        </p:nvSpPr>
        <p:spPr>
          <a:xfrm>
            <a:off x="6188760" y="5852160"/>
            <a:ext cx="4669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ru-RU" sz="1100" spc="-1" strike="noStrike">
                <a:solidFill>
                  <a:srgbClr val="85540a"/>
                </a:solidFill>
                <a:latin typeface="Century Gothic"/>
              </a:rPr>
              <a:t>Добавить нижний колонтитул</a:t>
            </a:r>
            <a:endParaRPr b="0" lang="ru-RU" sz="1100" spc="-1" strike="noStrike">
              <a:latin typeface="Times New Roman"/>
            </a:endParaRPr>
          </a:p>
        </p:txBody>
      </p:sp>
      <p:sp>
        <p:nvSpPr>
          <p:cNvPr id="171" name="PlaceHolder 46"/>
          <p:cNvSpPr>
            <a:spLocks noGrp="1"/>
          </p:cNvSpPr>
          <p:nvPr>
            <p:ph type="sldNum"/>
          </p:nvPr>
        </p:nvSpPr>
        <p:spPr>
          <a:xfrm>
            <a:off x="6198840" y="224640"/>
            <a:ext cx="17758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3D5BEFA-A688-419D-B2CC-0EDE468BB274}" type="slidenum">
              <a:rPr b="0" lang="ru-RU" sz="1100" spc="-1" strike="noStrike">
                <a:solidFill>
                  <a:srgbClr val="fefefe"/>
                </a:solidFill>
                <a:latin typeface="Century Gothic"/>
              </a:rPr>
              <a:t>1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172" name="PlaceHolder 47"/>
          <p:cNvSpPr>
            <a:spLocks noGrp="1"/>
          </p:cNvSpPr>
          <p:nvPr>
            <p:ph type="dt"/>
          </p:nvPr>
        </p:nvSpPr>
        <p:spPr>
          <a:xfrm>
            <a:off x="7996680" y="22464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C3D399-5386-416F-9617-8B983448CB51}" type="datetime1">
              <a:rPr b="0" lang="ru-RU" sz="1100" spc="-1" strike="noStrike">
                <a:solidFill>
                  <a:srgbClr val="fefefe"/>
                </a:solidFill>
                <a:latin typeface="Century Gothic"/>
              </a:rPr>
              <a:t>17.02.2019</a:t>
            </a:fld>
            <a:endParaRPr b="0" lang="ru-RU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311160" y="2708640"/>
            <a:ext cx="4417560" cy="1701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Курс «Java Enterprise Edition»</a:t>
            </a:r>
            <a:endParaRPr b="0" lang="ru-RU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16" name="Рисунок 7" descr=""/>
          <p:cNvPicPr/>
          <p:nvPr/>
        </p:nvPicPr>
        <p:blipFill>
          <a:blip r:embed="rId1"/>
          <a:stretch/>
        </p:blipFill>
        <p:spPr>
          <a:xfrm>
            <a:off x="323280" y="773640"/>
            <a:ext cx="5283000" cy="2113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391400" y="1027800"/>
            <a:ext cx="9366120" cy="1156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Проектная работа: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391400" y="2323800"/>
            <a:ext cx="9390600" cy="350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876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4e3b30"/>
                </a:solidFill>
                <a:latin typeface="Century Gothic"/>
              </a:rPr>
              <a:t>«Система бронирования/резервирования»</a:t>
            </a:r>
            <a:endParaRPr b="0" lang="ru-RU" sz="32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Денис Сутягин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pic>
        <p:nvPicPr>
          <p:cNvPr id="219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400" cy="894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391400" y="1027800"/>
            <a:ext cx="9366120" cy="1156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Содержание: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391400" y="2323800"/>
            <a:ext cx="9390600" cy="350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Постановка задачи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Архитектура системы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Технологии и средства реализации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Реализованный функционал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Варианты развития системы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pic>
        <p:nvPicPr>
          <p:cNvPr id="222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400" cy="894960"/>
          </a:xfrm>
          <a:prstGeom prst="rect">
            <a:avLst/>
          </a:prstGeom>
          <a:ln>
            <a:noFill/>
          </a:ln>
        </p:spPr>
      </p:pic>
      <p:pic>
        <p:nvPicPr>
          <p:cNvPr id="223" name="Рисунок 2" descr=""/>
          <p:cNvPicPr/>
          <p:nvPr/>
        </p:nvPicPr>
        <p:blipFill>
          <a:blip r:embed="rId2"/>
          <a:stretch/>
        </p:blipFill>
        <p:spPr>
          <a:xfrm>
            <a:off x="10553760" y="5654520"/>
            <a:ext cx="634680" cy="634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391400" y="1027800"/>
            <a:ext cx="9366120" cy="635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Выбор темы проекта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391400" y="1802880"/>
            <a:ext cx="9390600" cy="402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1. Клиент-банк 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2</a:t>
            </a:r>
            <a:r>
              <a:rPr b="1" lang="ru-RU" sz="2400" spc="-1" strike="noStrike">
                <a:solidFill>
                  <a:srgbClr val="4e3b30"/>
                </a:solidFill>
                <a:latin typeface="Century Gothic"/>
              </a:rPr>
              <a:t>. Система бронирования/резервирования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3. Такси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4. Документооборот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5. Спортивный тотализатор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6. Учет рабочего времени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7. Система тестирования 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8. Интернет-магазин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9. Другая тема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pic>
        <p:nvPicPr>
          <p:cNvPr id="226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400" cy="894960"/>
          </a:xfrm>
          <a:prstGeom prst="rect">
            <a:avLst/>
          </a:prstGeom>
          <a:ln>
            <a:noFill/>
          </a:ln>
        </p:spPr>
      </p:pic>
      <p:pic>
        <p:nvPicPr>
          <p:cNvPr id="227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680" cy="634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391400" y="1802880"/>
            <a:ext cx="9390600" cy="402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pic>
        <p:nvPicPr>
          <p:cNvPr id="229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400" cy="894960"/>
          </a:xfrm>
          <a:prstGeom prst="rect">
            <a:avLst/>
          </a:prstGeom>
          <a:ln>
            <a:noFill/>
          </a:ln>
        </p:spPr>
      </p:pic>
      <p:pic>
        <p:nvPicPr>
          <p:cNvPr id="230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680" cy="63468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1315080" y="1440000"/>
            <a:ext cx="8208000" cy="4464000"/>
          </a:xfrm>
          <a:prstGeom prst="rect">
            <a:avLst/>
          </a:prstGeom>
          <a:ln>
            <a:noFill/>
          </a:ln>
        </p:spPr>
      </p:pic>
      <p:sp>
        <p:nvSpPr>
          <p:cNvPr id="232" name="TextShape 2"/>
          <p:cNvSpPr txBox="1"/>
          <p:nvPr/>
        </p:nvSpPr>
        <p:spPr>
          <a:xfrm>
            <a:off x="1391400" y="1027800"/>
            <a:ext cx="9366120" cy="484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Функциональность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391400" y="1027800"/>
            <a:ext cx="9366120" cy="635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Архитектура приложения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34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400" cy="894960"/>
          </a:xfrm>
          <a:prstGeom prst="rect">
            <a:avLst/>
          </a:prstGeom>
          <a:ln>
            <a:noFill/>
          </a:ln>
        </p:spPr>
      </p:pic>
      <p:pic>
        <p:nvPicPr>
          <p:cNvPr id="235" name="Объект 19" descr=""/>
          <p:cNvPicPr/>
          <p:nvPr/>
        </p:nvPicPr>
        <p:blipFill>
          <a:blip r:embed="rId2"/>
          <a:stretch/>
        </p:blipFill>
        <p:spPr>
          <a:xfrm>
            <a:off x="1510200" y="2324160"/>
            <a:ext cx="9152280" cy="3507840"/>
          </a:xfrm>
          <a:prstGeom prst="rect">
            <a:avLst/>
          </a:prstGeom>
          <a:ln>
            <a:noFill/>
          </a:ln>
        </p:spPr>
      </p:pic>
      <p:pic>
        <p:nvPicPr>
          <p:cNvPr id="236" name="Рисунок 4" descr=""/>
          <p:cNvPicPr/>
          <p:nvPr/>
        </p:nvPicPr>
        <p:blipFill>
          <a:blip r:embed="rId3"/>
          <a:stretch/>
        </p:blipFill>
        <p:spPr>
          <a:xfrm>
            <a:off x="10312560" y="5337000"/>
            <a:ext cx="634680" cy="634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391400" y="1027800"/>
            <a:ext cx="9366120" cy="635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Технологии и средства реализации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391400" y="1802880"/>
            <a:ext cx="9390600" cy="402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1. Сервер приложений Glassfish/Payara 5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2. DB сервер – PostgreSql 11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3. IDE JetBrains IntelliJ Idea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4. Frontend – JSF/Primefaces 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5. Backend – CDI, EJB, Jaas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pic>
        <p:nvPicPr>
          <p:cNvPr id="239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400" cy="894960"/>
          </a:xfrm>
          <a:prstGeom prst="rect">
            <a:avLst/>
          </a:prstGeom>
          <a:ln>
            <a:noFill/>
          </a:ln>
        </p:spPr>
      </p:pic>
      <p:pic>
        <p:nvPicPr>
          <p:cNvPr id="240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680" cy="634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391400" y="1027800"/>
            <a:ext cx="9366120" cy="635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Реализованный функционал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391400" y="1802880"/>
            <a:ext cx="9390600" cy="402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1. Заказ клиентом номеров в выбранном отеле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2. Регистрация, аутентификация/авторизация клиента, менеджера отеля, аутентификация/авторизация менеджера системы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3. Кейсы по регистрации отеля менеджером отеля, изменению данных отеля менеджером отеля, подтверждению изменений менеджером системы.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pic>
        <p:nvPicPr>
          <p:cNvPr id="243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400" cy="894960"/>
          </a:xfrm>
          <a:prstGeom prst="rect">
            <a:avLst/>
          </a:prstGeom>
          <a:ln>
            <a:noFill/>
          </a:ln>
        </p:spPr>
      </p:pic>
      <p:pic>
        <p:nvPicPr>
          <p:cNvPr id="244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680" cy="634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391400" y="1027800"/>
            <a:ext cx="9366120" cy="635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Развитие системы/нереализованный функционал</a:t>
            </a:r>
            <a:endParaRPr b="0" lang="ru-RU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391400" y="1802880"/>
            <a:ext cx="9390600" cy="402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1.Рабочее место сотрудника отеля: регистрация сотрудников,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2.Бронирование, подтверждение заказа клиента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3.Управление ресурсами отеля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4.Нотификация клиентов и сотрудников отеля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5.Оплата клиентом заказа</a:t>
            </a:r>
            <a:endParaRPr b="0" lang="ru-RU" sz="2400" spc="-1" strike="noStrike">
              <a:solidFill>
                <a:srgbClr val="4e3b30"/>
              </a:solidFill>
              <a:latin typeface="Century Gothic"/>
            </a:endParaRPr>
          </a:p>
        </p:txBody>
      </p:sp>
      <p:pic>
        <p:nvPicPr>
          <p:cNvPr id="247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400" cy="894960"/>
          </a:xfrm>
          <a:prstGeom prst="rect">
            <a:avLst/>
          </a:prstGeom>
          <a:ln>
            <a:noFill/>
          </a:ln>
        </p:spPr>
      </p:pic>
      <p:pic>
        <p:nvPicPr>
          <p:cNvPr id="248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680" cy="634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обзора продукта</Template>
  <TotalTime>116</TotalTime>
  <Application>LibreOffice/6.0.6.2$Linux_X86_64 LibreOffice_project/00m0$Build-2</Application>
  <Words>109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2019-02-17T05:19:38Z</dcterms:created>
  <dc:creator>Сутягина Мария</dc:creator>
  <dc:description/>
  <dc:language>ru-RU</dc:language>
  <cp:lastModifiedBy/>
  <dcterms:modified xsi:type="dcterms:W3CDTF">2019-02-17T15:59:12Z</dcterms:modified>
  <cp:revision>12</cp:revision>
  <dc:subject/>
  <dc:title>Курс «Java Enterprise Edition»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7</vt:i4>
  </property>
  <property fmtid="{D5CDD505-2E9C-101B-9397-08002B2CF9AE}" pid="16" name="Order">
    <vt:i4>74065800</vt:i4>
  </property>
  <property fmtid="{D5CDD505-2E9C-101B-9397-08002B2CF9AE}" pid="17" name="PresentationFormat">
    <vt:lpwstr>Широкоэкранный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7</vt:i4>
  </property>
</Properties>
</file>