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03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48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3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4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13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8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05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8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5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6A4-6CC7-466D-8949-E5460BD0F1EA}" type="datetimeFigureOut">
              <a:rPr lang="hu-HU" smtClean="0"/>
              <a:t>2019. 04. 09.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1137-FB58-41D1-8402-1BA14548A0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dropbox.com/s/uq1rvuxogcmw7tg/out_hd_3x3.mp4?dl=0" TargetMode="External"/><Relationship Id="rId7" Type="http://schemas.openxmlformats.org/officeDocument/2006/relationships/hyperlink" Target="https://www.dropbox.com/s/s2i4g9hnycucoaw/out_vga_3x3.mp4?dl=0" TargetMode="External"/><Relationship Id="rId2" Type="http://schemas.openxmlformats.org/officeDocument/2006/relationships/hyperlink" Target="https://www.dropbox.com/s/tv2wzanycl662zt/MVI_7648_hd_3x3.MP4?dl=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ropbox.com/s/dxf8bpne277zenu/MVI_7637_vga_3x3.MP4?dl=0" TargetMode="External"/><Relationship Id="rId5" Type="http://schemas.openxmlformats.org/officeDocument/2006/relationships/image" Target="../media/image7.emf"/><Relationship Id="rId10" Type="http://schemas.openxmlformats.org/officeDocument/2006/relationships/hyperlink" Target="https://www.dropbox.com/s/8yvp827q1igda3f/out_vga_3x3_long_run.mp4?dl=0" TargetMode="External"/><Relationship Id="rId4" Type="http://schemas.openxmlformats.org/officeDocument/2006/relationships/image" Target="../media/image6.emf"/><Relationship Id="rId9" Type="http://schemas.openxmlformats.org/officeDocument/2006/relationships/hyperlink" Target="https://www.dropbox.com/s/oarfnd9ziixk8mf/MVI_7699_vga_3x3_long_run.MP4?dl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ecuh79gawbt3tmc/AACEMYHx1ZRBZvt43PN7yzi9a?dl=0" TargetMode="External"/><Relationship Id="rId2" Type="http://schemas.openxmlformats.org/officeDocument/2006/relationships/hyperlink" Target="https://github.com/drKriegersLab/MotionTrackingWithC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MotionTracking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Asbóth Árpád </a:t>
            </a:r>
          </a:p>
          <a:p>
            <a:r>
              <a:rPr lang="en-US" dirty="0" smtClean="0"/>
              <a:t>2018.12.17.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2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info, used SW tools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dirty="0" smtClean="0"/>
              <a:t>OS: Windows </a:t>
            </a:r>
          </a:p>
          <a:p>
            <a:r>
              <a:rPr lang="en-US" dirty="0" smtClean="0"/>
              <a:t>Language: </a:t>
            </a:r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IDE: Visual Studio 2017</a:t>
            </a:r>
          </a:p>
          <a:p>
            <a:r>
              <a:rPr lang="en-US" dirty="0" smtClean="0"/>
              <a:t>Image processing backend</a:t>
            </a:r>
            <a:r>
              <a:rPr lang="en-US" dirty="0" smtClean="0"/>
              <a:t>: </a:t>
            </a:r>
            <a:r>
              <a:rPr lang="en-US" dirty="0" err="1" smtClean="0"/>
              <a:t>OpenCV</a:t>
            </a:r>
            <a:r>
              <a:rPr lang="en-US" dirty="0" smtClean="0"/>
              <a:t> v3.4.3</a:t>
            </a:r>
          </a:p>
          <a:p>
            <a:r>
              <a:rPr lang="en-US" dirty="0" smtClean="0"/>
              <a:t>Version tracking: </a:t>
            </a:r>
            <a:r>
              <a:rPr lang="en-US" dirty="0" smtClean="0"/>
              <a:t>GitHub + </a:t>
            </a:r>
            <a:r>
              <a:rPr lang="en-US" dirty="0" err="1" smtClean="0"/>
              <a:t>GitKraken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5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62806" cy="1600200"/>
          </a:xfrm>
        </p:spPr>
        <p:txBody>
          <a:bodyPr/>
          <a:lstStyle/>
          <a:p>
            <a:r>
              <a:rPr lang="en-US" dirty="0" smtClean="0"/>
              <a:t>Architecture or </a:t>
            </a:r>
            <a:r>
              <a:rPr lang="en-US" b="1" dirty="0" err="1" smtClean="0"/>
              <a:t>calib</a:t>
            </a:r>
            <a:r>
              <a:rPr lang="en-US" b="1" dirty="0" smtClean="0"/>
              <a:t> </a:t>
            </a:r>
            <a:r>
              <a:rPr lang="en-US" dirty="0" smtClean="0"/>
              <a:t>module</a:t>
            </a:r>
            <a:endParaRPr lang="hu-HU" dirty="0"/>
          </a:p>
        </p:txBody>
      </p:sp>
      <p:sp>
        <p:nvSpPr>
          <p:cNvPr id="11" name="Szöveg helye 10"/>
          <p:cNvSpPr>
            <a:spLocks noGrp="1"/>
          </p:cNvSpPr>
          <p:nvPr>
            <p:ph type="body" sz="half" idx="2"/>
          </p:nvPr>
        </p:nvSpPr>
        <p:spPr>
          <a:xfrm>
            <a:off x="839788" y="2066365"/>
            <a:ext cx="3932237" cy="38115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Source: </a:t>
            </a:r>
            <a:r>
              <a:rPr lang="en-US" dirty="0" smtClean="0"/>
              <a:t>(webcam / video </a:t>
            </a:r>
            <a:r>
              <a:rPr lang="en-US" dirty="0" smtClean="0"/>
              <a:t>file)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marker for calibration: </a:t>
            </a:r>
            <a:r>
              <a:rPr lang="en-US" dirty="0" err="1" smtClean="0"/>
              <a:t>balck</a:t>
            </a:r>
            <a:r>
              <a:rPr lang="en-US" dirty="0" smtClean="0"/>
              <a:t> and white chessboard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Required information about the board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black and white transitions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Diameter of squares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Skip: </a:t>
            </a:r>
            <a:r>
              <a:rPr lang="en-US" dirty="0" smtClean="0"/>
              <a:t> if you give a video file as source, you are able to specify, hogy many fram</a:t>
            </a:r>
            <a:r>
              <a:rPr lang="en-US" dirty="0" smtClean="0"/>
              <a:t>e will be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to the output calibration file (txt)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Camera matrix (3x3)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 coefficients(5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44" y="1456158"/>
            <a:ext cx="3425252" cy="37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04780" cy="1600200"/>
          </a:xfrm>
        </p:spPr>
        <p:txBody>
          <a:bodyPr/>
          <a:lstStyle/>
          <a:p>
            <a:r>
              <a:rPr lang="en-US" dirty="0" smtClean="0"/>
              <a:t>Architecture of  </a:t>
            </a:r>
            <a:r>
              <a:rPr lang="en-US" b="1" dirty="0" err="1" smtClean="0"/>
              <a:t>TrackingMotion</a:t>
            </a:r>
            <a:r>
              <a:rPr lang="en-US" b="1" dirty="0" smtClean="0"/>
              <a:t> </a:t>
            </a:r>
            <a:r>
              <a:rPr lang="en-US" dirty="0" smtClean="0"/>
              <a:t>module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Source: </a:t>
            </a:r>
            <a:r>
              <a:rPr lang="en-US" dirty="0" smtClean="0"/>
              <a:t>(webcam / video </a:t>
            </a:r>
            <a:r>
              <a:rPr lang="en-US" dirty="0" smtClean="0"/>
              <a:t>file)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Required parameters of the Marker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</a:t>
            </a:r>
            <a:r>
              <a:rPr lang="en-US" dirty="0"/>
              <a:t>b</a:t>
            </a:r>
            <a:r>
              <a:rPr lang="en-US" dirty="0" smtClean="0"/>
              <a:t>lack and white transitions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Diameter of squares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Calibration results: camera matrix and distance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of the output video</a:t>
            </a:r>
            <a:endParaRPr lang="en-US" dirty="0" smtClean="0"/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89" y="199893"/>
            <a:ext cx="3856640" cy="62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84122" y="1797117"/>
            <a:ext cx="4305300" cy="1630928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webcam: </a:t>
            </a:r>
            <a:r>
              <a:rPr lang="en-US" dirty="0" smtClean="0"/>
              <a:t>Trust HD720p</a:t>
            </a:r>
          </a:p>
          <a:p>
            <a:pPr lvl="1"/>
            <a:r>
              <a:rPr lang="en-US" dirty="0" smtClean="0"/>
              <a:t>DSLR cam: </a:t>
            </a:r>
            <a:r>
              <a:rPr lang="en-US" dirty="0" smtClean="0"/>
              <a:t>Canon 200D (18-55mm </a:t>
            </a:r>
            <a:r>
              <a:rPr lang="en-US" dirty="0" smtClean="0"/>
              <a:t>lens)</a:t>
            </a:r>
            <a:endParaRPr lang="en-US" dirty="0" smtClean="0"/>
          </a:p>
          <a:p>
            <a:endParaRPr lang="hu-HU" dirty="0"/>
          </a:p>
        </p:txBody>
      </p:sp>
      <p:sp>
        <p:nvSpPr>
          <p:cNvPr id="4" name="Tartalom helye 8"/>
          <p:cNvSpPr txBox="1">
            <a:spLocks/>
          </p:cNvSpPr>
          <p:nvPr/>
        </p:nvSpPr>
        <p:spPr>
          <a:xfrm>
            <a:off x="5391795" y="1439780"/>
            <a:ext cx="4141102" cy="502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/>
              <a:t>Recording setup</a:t>
            </a:r>
            <a:endParaRPr lang="hu-HU" sz="25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9" y="4736252"/>
            <a:ext cx="4733438" cy="1037892"/>
          </a:xfrm>
          <a:prstGeom prst="rect">
            <a:avLst/>
          </a:prstGeom>
        </p:spPr>
      </p:pic>
      <p:pic>
        <p:nvPicPr>
          <p:cNvPr id="1026" name="Picture 2" descr="https://lh3.googleusercontent.com/4OEzo9ma5c_nei0SfL4HWzPoy8X3M0zRrVvGNeWJVkQ_t_HaTD77bmbqLemrwH5dqRme8gP_vYpSk3gPFUTj3MntRvbYQtJyv6PlsF56Vh6fwSvkmewlpGsodGUsRLERJptt28eelqJbj4d2Xc-FmBNGunN5yuD8AVuhwg9q9vt8BAnSy9bqCkAdu2oZe4jErWzD85TtFamVJcZci9-CyIlCC14L4701KgiTBKmf1iHAC6lTYuWmgwEmbVrXfrBdhhAgP0kbv_oC02AWA0D16B5Wu6BgXMnVfjYgi_xc9DtycKulF363sC4npiWzpASRmVrL3XS_GIV1TLEl5WeFHNGlKPGqKj1SRS-zEQcK6Ma-DXvH2hO-myvmuph1xVWIDqolc4O_6S2Qq0WCzuHgozAKJ5Lv4VjR7IN5Tl6w_bKI1a6BM7FdnKNE5YqqjORqVGn5bvWB5EaT6TOW1IR73DvqMOWzX3nGWsCV0kjwd9GN8vE_db4jgxShuWeKVVcvI5w1y23sbvgU5pT2EpgDyNSB2KwnVGw-MzM48Sl5IK4wXrWzdVYfVa8_QxjCFrCuVrpCDXuUlPkq2V4p_3uspZVcxnKaQiwiVDwqrD3RmjUd2vhHlQ39ZMUsUZ2-HY2s7LNfBCLJe56wY7H3DBaT_VcF=w692-h917-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95" y="2057295"/>
            <a:ext cx="32836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5ozZ2Avl_lndCpRg2sHQ7na8gmwBrfpwEFiNa0MzQTbt8YxgnOQHSFMoQ5lynTWVLVVGmSUP1lkWCRUoaF4mRpEIJIqRRpKXTvvpYsfo4EISAlU4bXq00cd0WUA5l6t0IV-VUyxhmtH86fe8C9ZZT3X9DuR2lpviQBMHOrUIWyZHCiZEbZETX4LXlSgD7_I38hzSzGIwzGDxwkadrXPS3kU1Q9Bil7ptycLw_zHwxcMGjdKEf2AEubdxK2RvbYMxc6A2QdansikAmi61tYb_A5sbNZlK_Uu23nONg-3U2IvpgWvHPDP0lSecS4ZUXjJjKIjeILeHbLUQjo_c93IB7lMdpLDE5OHqr-oCSTQhnlGHarxiY1WOeCP55yX7sE47xT8OP1FKuv1BTRnng3JoCaD3Y-28o0RwVyPOzDb3lF0wCb7Zx0OrcV9p8QodBPHS7r5j85axOiF4sMmwT9JftKr7lwDnzodCThAcjIlWquPrZnB6tmIQrUciXaLpkiPxGY5mKSI3apPwVIcCsW1MQqHRurn4UaDds98T5uIcZjG7_IVZuJ7QDQYfOqmOK8xZ-FBh76A9-b7x7bL2jG0Yhuo_KiOw1HQBhaJ1B7WGIJISAqTBAp3z2mQViBo1HilwaIgg1G_lA80iaha823HldoG=w692-h917-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465" y="2057295"/>
            <a:ext cx="32836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artalom helye 8"/>
          <p:cNvSpPr txBox="1">
            <a:spLocks/>
          </p:cNvSpPr>
          <p:nvPr/>
        </p:nvSpPr>
        <p:spPr>
          <a:xfrm>
            <a:off x="705495" y="4036787"/>
            <a:ext cx="4141102" cy="502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/>
              <a:t>Vertical layout:</a:t>
            </a:r>
            <a:endParaRPr lang="hu-HU" sz="25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939902" y="5824706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Tests: 83 cm</a:t>
            </a:r>
          </a:p>
          <a:p>
            <a:r>
              <a:rPr lang="en-US" sz="800" dirty="0" smtClean="0"/>
              <a:t>Final measurements: 60 cm</a:t>
            </a:r>
          </a:p>
        </p:txBody>
      </p:sp>
    </p:spTree>
    <p:extLst>
      <p:ext uri="{BB962C8B-B14F-4D97-AF65-F5344CB8AC3E}">
        <p14:creationId xmlns:p14="http://schemas.microsoft.com/office/powerpoint/2010/main" val="4070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182395" y="337583"/>
            <a:ext cx="6692466" cy="90884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cases and links for results</a:t>
            </a:r>
            <a:endParaRPr lang="hu-HU" sz="4000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>
          <a:xfrm>
            <a:off x="1249090" y="5956417"/>
            <a:ext cx="1372190" cy="737448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 smtClean="0"/>
              <a:t>HD </a:t>
            </a:r>
            <a:r>
              <a:rPr lang="en-US" dirty="0" smtClean="0"/>
              <a:t>record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Video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Output video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90" y="1600955"/>
            <a:ext cx="1602115" cy="417317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791" y="1600955"/>
            <a:ext cx="1593723" cy="4125737"/>
          </a:xfrm>
          <a:prstGeom prst="rect">
            <a:avLst/>
          </a:prstGeom>
        </p:spPr>
      </p:pic>
      <p:sp>
        <p:nvSpPr>
          <p:cNvPr id="15" name="Szöveg helye 7"/>
          <p:cNvSpPr txBox="1">
            <a:spLocks/>
          </p:cNvSpPr>
          <p:nvPr/>
        </p:nvSpPr>
        <p:spPr>
          <a:xfrm>
            <a:off x="5442993" y="5956417"/>
            <a:ext cx="1372190" cy="737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VGA </a:t>
            </a:r>
            <a:r>
              <a:rPr lang="en-US" dirty="0" smtClean="0"/>
              <a:t>record</a:t>
            </a:r>
            <a:endParaRPr lang="en-US" dirty="0" smtClean="0"/>
          </a:p>
          <a:p>
            <a:pPr algn="ctr"/>
            <a:r>
              <a:rPr lang="en-US" dirty="0" smtClean="0">
                <a:hlinkClick r:id="rId6"/>
              </a:rPr>
              <a:t>Video</a:t>
            </a:r>
            <a:endParaRPr lang="en-US" dirty="0" smtClean="0"/>
          </a:p>
          <a:p>
            <a:pPr algn="ctr"/>
            <a:r>
              <a:rPr lang="en-US" dirty="0" smtClean="0">
                <a:hlinkClick r:id="rId7"/>
              </a:rPr>
              <a:t>Output video</a:t>
            </a:r>
            <a:endParaRPr lang="hu-HU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049" y="1476687"/>
            <a:ext cx="2347251" cy="4297438"/>
          </a:xfrm>
          <a:prstGeom prst="rect">
            <a:avLst/>
          </a:prstGeom>
        </p:spPr>
      </p:pic>
      <p:sp>
        <p:nvSpPr>
          <p:cNvPr id="17" name="Szöveg helye 7"/>
          <p:cNvSpPr txBox="1">
            <a:spLocks/>
          </p:cNvSpPr>
          <p:nvPr/>
        </p:nvSpPr>
        <p:spPr>
          <a:xfrm>
            <a:off x="9139186" y="5969234"/>
            <a:ext cx="1372190" cy="737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VGA “long-run”</a:t>
            </a:r>
          </a:p>
          <a:p>
            <a:pPr algn="ctr"/>
            <a:r>
              <a:rPr lang="en-US" dirty="0" smtClean="0">
                <a:hlinkClick r:id="rId9"/>
              </a:rPr>
              <a:t>Video</a:t>
            </a:r>
            <a:endParaRPr lang="en-US" dirty="0" smtClean="0"/>
          </a:p>
          <a:p>
            <a:pPr algn="ctr"/>
            <a:r>
              <a:rPr lang="en-US" dirty="0" smtClean="0">
                <a:hlinkClick r:id="rId10"/>
              </a:rPr>
              <a:t>Output video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6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code, built version, usage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GitHub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Release in </a:t>
            </a:r>
            <a:r>
              <a:rPr lang="en-US" dirty="0" err="1" smtClean="0">
                <a:hlinkClick r:id="rId3"/>
              </a:rPr>
              <a:t>DropBox</a:t>
            </a:r>
            <a:endParaRPr lang="en-US" dirty="0" smtClean="0"/>
          </a:p>
          <a:p>
            <a:pPr lvl="1"/>
            <a:r>
              <a:rPr lang="en-US" dirty="0" err="1" smtClean="0"/>
              <a:t>Calib</a:t>
            </a:r>
            <a:endParaRPr lang="en-US" dirty="0" smtClean="0"/>
          </a:p>
          <a:p>
            <a:pPr lvl="2"/>
            <a:r>
              <a:rPr lang="en-US" dirty="0" smtClean="0"/>
              <a:t>Calib.exe</a:t>
            </a:r>
          </a:p>
          <a:p>
            <a:pPr lvl="2"/>
            <a:r>
              <a:rPr lang="en-US" dirty="0" smtClean="0"/>
              <a:t>You can found some videos used for calibration</a:t>
            </a:r>
          </a:p>
          <a:p>
            <a:pPr lvl="2"/>
            <a:r>
              <a:rPr lang="en-US" dirty="0" smtClean="0"/>
              <a:t>openCV</a:t>
            </a:r>
            <a:r>
              <a:rPr lang="en-US" dirty="0"/>
              <a:t>.</a:t>
            </a:r>
            <a:r>
              <a:rPr lang="en-US" dirty="0" smtClean="0"/>
              <a:t>dll (it is required for running. Contains the necessary libraries from 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MotionTracking</a:t>
            </a:r>
            <a:endParaRPr lang="en-US" dirty="0" smtClean="0"/>
          </a:p>
          <a:p>
            <a:pPr lvl="2"/>
            <a:r>
              <a:rPr lang="en-US" dirty="0" smtClean="0"/>
              <a:t>TrackingMotion.exe</a:t>
            </a:r>
          </a:p>
          <a:p>
            <a:pPr lvl="2"/>
            <a:r>
              <a:rPr lang="en-US" dirty="0" smtClean="0"/>
              <a:t>3 </a:t>
            </a:r>
            <a:r>
              <a:rPr lang="en-US" dirty="0" smtClean="0"/>
              <a:t>measurements </a:t>
            </a:r>
            <a:r>
              <a:rPr lang="en-US" dirty="0" smtClean="0"/>
              <a:t>+ 3 </a:t>
            </a:r>
            <a:r>
              <a:rPr lang="en-US" dirty="0" smtClean="0"/>
              <a:t>results</a:t>
            </a:r>
          </a:p>
          <a:p>
            <a:pPr lvl="2"/>
            <a:r>
              <a:rPr lang="en-US" dirty="0" smtClean="0"/>
              <a:t>You can found some calibration results for different cameras/resolutions/chessboards</a:t>
            </a:r>
            <a:endParaRPr lang="en-US" dirty="0" smtClean="0"/>
          </a:p>
          <a:p>
            <a:pPr lvl="3"/>
            <a:r>
              <a:rPr lang="en-US" dirty="0" err="1" smtClean="0"/>
              <a:t>Sytanx</a:t>
            </a:r>
            <a:r>
              <a:rPr lang="en-US" dirty="0" smtClean="0"/>
              <a:t> of a calibration result: &lt;</a:t>
            </a:r>
            <a:r>
              <a:rPr lang="en-US" dirty="0" err="1" smtClean="0"/>
              <a:t>kamera</a:t>
            </a:r>
            <a:r>
              <a:rPr lang="en-US" dirty="0" smtClean="0"/>
              <a:t>&gt;_&lt;</a:t>
            </a:r>
            <a:r>
              <a:rPr lang="en-US" dirty="0" err="1" smtClean="0"/>
              <a:t>felbontás</a:t>
            </a:r>
            <a:r>
              <a:rPr lang="en-US" dirty="0" smtClean="0"/>
              <a:t>&gt;_&lt;</a:t>
            </a:r>
            <a:r>
              <a:rPr lang="en-US" dirty="0" err="1" smtClean="0"/>
              <a:t>sakktábla</a:t>
            </a:r>
            <a:r>
              <a:rPr lang="en-US" dirty="0" smtClean="0"/>
              <a:t> </a:t>
            </a:r>
            <a:r>
              <a:rPr lang="en-US" dirty="0" err="1" smtClean="0"/>
              <a:t>méret</a:t>
            </a:r>
            <a:r>
              <a:rPr lang="en-US" dirty="0" smtClean="0"/>
              <a:t>&gt;_&lt;</a:t>
            </a:r>
            <a:r>
              <a:rPr lang="en-US" dirty="0" err="1" smtClean="0"/>
              <a:t>verzió</a:t>
            </a:r>
            <a:r>
              <a:rPr lang="en-US" dirty="0" smtClean="0"/>
              <a:t>&gt;.txt</a:t>
            </a:r>
          </a:p>
          <a:p>
            <a:pPr lvl="2"/>
            <a:r>
              <a:rPr lang="en-US" dirty="0" smtClean="0"/>
              <a:t>openCV.dll (it </a:t>
            </a:r>
            <a:r>
              <a:rPr lang="en-US" dirty="0"/>
              <a:t>is required for running. Contains the necessary libraries from </a:t>
            </a:r>
            <a:r>
              <a:rPr lang="en-US" dirty="0" err="1"/>
              <a:t>OpenCV</a:t>
            </a:r>
            <a:r>
              <a:rPr lang="en-US" dirty="0"/>
              <a:t>)</a:t>
            </a:r>
          </a:p>
          <a:p>
            <a:r>
              <a:rPr lang="en-US" dirty="0" smtClean="0"/>
              <a:t>You can run a calibration and a motion tracking with this example (in Windows from console)</a:t>
            </a:r>
            <a:endParaRPr lang="en-US" dirty="0"/>
          </a:p>
          <a:p>
            <a:pPr lvl="1"/>
            <a:r>
              <a:rPr lang="en-US" sz="1800" dirty="0" err="1" smtClean="0"/>
              <a:t>calib</a:t>
            </a:r>
            <a:r>
              <a:rPr lang="en-US" sz="1800" dirty="0" smtClean="0"/>
              <a:t> </a:t>
            </a:r>
            <a:r>
              <a:rPr lang="en-US" sz="1800" dirty="0" smtClean="0"/>
              <a:t>-source=calib_VGA_4x4_3.MP4 -skip=10</a:t>
            </a:r>
          </a:p>
          <a:p>
            <a:pPr lvl="1"/>
            <a:r>
              <a:rPr lang="en-US" sz="1800" dirty="0" err="1" smtClean="0"/>
              <a:t>TrackingMotion</a:t>
            </a:r>
            <a:r>
              <a:rPr lang="en-US" sz="1800" dirty="0" smtClean="0"/>
              <a:t> -source=MVI_7648_hd_3x3.MP4 -output=out_hd_3x3.mp4 -calibPath=canon_cam_calib_pars_hd_3x3.txt</a:t>
            </a:r>
            <a:endParaRPr lang="en-US" sz="2200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3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+ possible solutions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experienced that the orientation information given by the built-in function is inaccurate </a:t>
            </a:r>
            <a:r>
              <a:rPr lang="en-US" dirty="0" smtClean="0">
                <a:sym typeface="Wingdings" panose="05000000000000000000" pitchFamily="2" charset="2"/>
              </a:rPr>
              <a:t> therefore, I used only the position information  the change of the object’s orientation spoils the results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short range, you can track the motion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longer range (&gt;4m), the result is inaccurate (integrated error)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New marker:</a:t>
            </a:r>
          </a:p>
          <a:p>
            <a:pPr lvl="2"/>
            <a:r>
              <a:rPr lang="en-US" dirty="0" smtClean="0"/>
              <a:t>Bigger (easy to detect)</a:t>
            </a:r>
          </a:p>
          <a:p>
            <a:pPr lvl="2"/>
            <a:r>
              <a:rPr lang="en-US" dirty="0" smtClean="0"/>
              <a:t>A unique pattern, not a chessboard (the orientation during the detection is unequivocal)</a:t>
            </a:r>
            <a:endParaRPr lang="en-US" dirty="0" smtClean="0"/>
          </a:p>
          <a:p>
            <a:pPr lvl="1"/>
            <a:r>
              <a:rPr lang="en-US" dirty="0" smtClean="0"/>
              <a:t>Using new approaches:</a:t>
            </a:r>
          </a:p>
          <a:p>
            <a:pPr lvl="2"/>
            <a:r>
              <a:rPr lang="en-US" dirty="0" smtClean="0"/>
              <a:t>Detecting other moving objects on 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418</Words>
  <Application>Microsoft Office PowerPoint</Application>
  <PresentationFormat>Szélesvásznú</PresentationFormat>
  <Paragraphs>74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MotionTracking</vt:lpstr>
      <vt:lpstr>Basic info, used SW tools</vt:lpstr>
      <vt:lpstr>Architecture or calib module</vt:lpstr>
      <vt:lpstr>Architecture of  TrackingMotion module</vt:lpstr>
      <vt:lpstr>Test environment</vt:lpstr>
      <vt:lpstr>Test cases and links for results</vt:lpstr>
      <vt:lpstr>Source code, built version, usage</vt:lpstr>
      <vt:lpstr>Problems + possible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MotionTracking</dc:title>
  <dc:creator>Árpád Asbóth</dc:creator>
  <cp:lastModifiedBy>Árpád Asbóth</cp:lastModifiedBy>
  <cp:revision>15</cp:revision>
  <dcterms:created xsi:type="dcterms:W3CDTF">2018-12-17T17:31:07Z</dcterms:created>
  <dcterms:modified xsi:type="dcterms:W3CDTF">2019-04-09T10:29:43Z</dcterms:modified>
</cp:coreProperties>
</file>