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03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48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33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049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2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13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58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05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981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5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6A4-6CC7-466D-8949-E5460BD0F1EA}" type="datetimeFigureOut">
              <a:rPr lang="hu-HU" smtClean="0"/>
              <a:t>2018. 12. 17.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5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dropbox.com/s/uq1rvuxogcmw7tg/out_hd_3x3.mp4?dl=0" TargetMode="External"/><Relationship Id="rId7" Type="http://schemas.openxmlformats.org/officeDocument/2006/relationships/hyperlink" Target="https://www.dropbox.com/s/s2i4g9hnycucoaw/out_vga_3x3.mp4?dl=0" TargetMode="External"/><Relationship Id="rId2" Type="http://schemas.openxmlformats.org/officeDocument/2006/relationships/hyperlink" Target="https://www.dropbox.com/s/tv2wzanycl662zt/MVI_7648_hd_3x3.MP4?dl=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ropbox.com/s/dxf8bpne277zenu/MVI_7637_vga_3x3.MP4?dl=0" TargetMode="External"/><Relationship Id="rId5" Type="http://schemas.openxmlformats.org/officeDocument/2006/relationships/image" Target="../media/image7.emf"/><Relationship Id="rId10" Type="http://schemas.openxmlformats.org/officeDocument/2006/relationships/hyperlink" Target="https://www.dropbox.com/s/8yvp827q1igda3f/out_vga_3x3_long_run.mp4?dl=0" TargetMode="External"/><Relationship Id="rId4" Type="http://schemas.openxmlformats.org/officeDocument/2006/relationships/image" Target="../media/image6.emf"/><Relationship Id="rId9" Type="http://schemas.openxmlformats.org/officeDocument/2006/relationships/hyperlink" Target="https://www.dropbox.com/s/oarfnd9ziixk8mf/MVI_7699_vga_3x3_long_run.MP4?dl=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ecuh79gawbt3tmc/AACEMYHx1ZRBZvt43PN7yzi9a?dl=0" TargetMode="External"/><Relationship Id="rId2" Type="http://schemas.openxmlformats.org/officeDocument/2006/relationships/hyperlink" Target="https://github.com/drKriegersLab/MotionTrackingWithC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MotionTracking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Asbóth Árpád </a:t>
            </a:r>
          </a:p>
          <a:p>
            <a:r>
              <a:rPr lang="en-US" dirty="0" smtClean="0"/>
              <a:t>2018.12.17.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2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Használt</a:t>
            </a:r>
            <a:r>
              <a:rPr lang="en-US" dirty="0" smtClean="0"/>
              <a:t> SW </a:t>
            </a:r>
            <a:r>
              <a:rPr lang="en-US" dirty="0" err="1" smtClean="0"/>
              <a:t>eszközök</a:t>
            </a:r>
            <a:r>
              <a:rPr lang="en-US" dirty="0" smtClean="0"/>
              <a:t>, basic info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en-US" dirty="0" smtClean="0"/>
              <a:t>OS: Windows </a:t>
            </a:r>
          </a:p>
          <a:p>
            <a:r>
              <a:rPr lang="en-US" dirty="0" err="1" smtClean="0"/>
              <a:t>Nyelv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IDE: Visual Studio 2017</a:t>
            </a:r>
          </a:p>
          <a:p>
            <a:r>
              <a:rPr lang="en-US" dirty="0" err="1" smtClean="0"/>
              <a:t>Képfeldolgozáshoz</a:t>
            </a:r>
            <a:r>
              <a:rPr lang="en-US" dirty="0"/>
              <a:t> </a:t>
            </a:r>
            <a:r>
              <a:rPr lang="en-US" dirty="0" smtClean="0"/>
              <a:t>backend: </a:t>
            </a:r>
            <a:r>
              <a:rPr lang="en-US" dirty="0" err="1" smtClean="0"/>
              <a:t>OpenCV</a:t>
            </a:r>
            <a:r>
              <a:rPr lang="en-US" dirty="0" smtClean="0"/>
              <a:t> v3.4.3</a:t>
            </a:r>
          </a:p>
          <a:p>
            <a:r>
              <a:rPr lang="en-US" dirty="0" err="1" smtClean="0"/>
              <a:t>Verziókövetés</a:t>
            </a:r>
            <a:r>
              <a:rPr lang="en-US" dirty="0" smtClean="0"/>
              <a:t>: GitHub + </a:t>
            </a:r>
            <a:r>
              <a:rPr lang="en-US" dirty="0" err="1" smtClean="0"/>
              <a:t>GitKraken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15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Architektúra</a:t>
            </a:r>
            <a:r>
              <a:rPr lang="en-US" dirty="0" smtClean="0"/>
              <a:t> - </a:t>
            </a:r>
            <a:r>
              <a:rPr lang="en-US" dirty="0" err="1" smtClean="0"/>
              <a:t>calib</a:t>
            </a:r>
            <a:endParaRPr lang="hu-HU" dirty="0"/>
          </a:p>
        </p:txBody>
      </p:sp>
      <p:sp>
        <p:nvSpPr>
          <p:cNvPr id="11" name="Szöveg helye 10"/>
          <p:cNvSpPr>
            <a:spLocks noGrp="1"/>
          </p:cNvSpPr>
          <p:nvPr>
            <p:ph type="body" sz="half" idx="2"/>
          </p:nvPr>
        </p:nvSpPr>
        <p:spPr>
          <a:xfrm>
            <a:off x="839788" y="2066365"/>
            <a:ext cx="3932237" cy="3811588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Forrás</a:t>
            </a:r>
            <a:r>
              <a:rPr lang="en-US" dirty="0" smtClean="0"/>
              <a:t>: (webcam / video </a:t>
            </a:r>
            <a:r>
              <a:rPr lang="en-US" dirty="0" err="1" smtClean="0"/>
              <a:t>fájl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Marker </a:t>
            </a:r>
            <a:r>
              <a:rPr lang="en-US" dirty="0" err="1" smtClean="0"/>
              <a:t>tulajdonságai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Fekete-fehér</a:t>
            </a:r>
            <a:r>
              <a:rPr lang="en-US" dirty="0" smtClean="0"/>
              <a:t> </a:t>
            </a:r>
            <a:r>
              <a:rPr lang="en-US" dirty="0" err="1" smtClean="0"/>
              <a:t>átmenetek</a:t>
            </a:r>
            <a:r>
              <a:rPr lang="en-US" dirty="0" smtClean="0"/>
              <a:t> </a:t>
            </a:r>
            <a:r>
              <a:rPr lang="en-US" dirty="0" err="1" smtClean="0"/>
              <a:t>száma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négyzetek</a:t>
            </a:r>
            <a:r>
              <a:rPr lang="en-US" dirty="0" smtClean="0"/>
              <a:t> </a:t>
            </a:r>
            <a:r>
              <a:rPr lang="en-US" dirty="0" err="1" smtClean="0"/>
              <a:t>átmérője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Skip: ha </a:t>
            </a:r>
            <a:r>
              <a:rPr lang="en-US" dirty="0" err="1" smtClean="0"/>
              <a:t>videofájlt</a:t>
            </a:r>
            <a:r>
              <a:rPr lang="en-US" dirty="0" smtClean="0"/>
              <a:t> </a:t>
            </a:r>
            <a:r>
              <a:rPr lang="en-US" dirty="0" err="1" smtClean="0"/>
              <a:t>olvasunk</a:t>
            </a:r>
            <a:r>
              <a:rPr lang="en-US" dirty="0" smtClean="0"/>
              <a:t> be, meg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határozni</a:t>
            </a:r>
            <a:r>
              <a:rPr lang="en-US" dirty="0" smtClean="0"/>
              <a:t>, </a:t>
            </a:r>
            <a:r>
              <a:rPr lang="en-US" dirty="0" err="1" smtClean="0"/>
              <a:t>hány</a:t>
            </a:r>
            <a:r>
              <a:rPr lang="en-US" dirty="0" smtClean="0"/>
              <a:t> frame-</a:t>
            </a:r>
            <a:r>
              <a:rPr lang="en-US" dirty="0" err="1" smtClean="0"/>
              <a:t>enként</a:t>
            </a:r>
            <a:r>
              <a:rPr lang="en-US" dirty="0" smtClean="0"/>
              <a:t> </a:t>
            </a:r>
            <a:r>
              <a:rPr lang="en-US" dirty="0" err="1" smtClean="0"/>
              <a:t>rögzítse</a:t>
            </a:r>
            <a:r>
              <a:rPr lang="en-US" dirty="0" smtClean="0"/>
              <a:t> a </a:t>
            </a:r>
            <a:r>
              <a:rPr lang="en-US" dirty="0" err="1" smtClean="0"/>
              <a:t>kalibrálásra</a:t>
            </a:r>
            <a:r>
              <a:rPr lang="en-US" dirty="0" smtClean="0"/>
              <a:t> </a:t>
            </a:r>
            <a:r>
              <a:rPr lang="en-US" dirty="0" err="1" smtClean="0"/>
              <a:t>szánt</a:t>
            </a:r>
            <a:r>
              <a:rPr lang="en-US" dirty="0" smtClean="0"/>
              <a:t> frame-et.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</a:t>
            </a:r>
            <a:r>
              <a:rPr lang="en-US" dirty="0" err="1" smtClean="0"/>
              <a:t>fájl</a:t>
            </a:r>
            <a:r>
              <a:rPr lang="en-US" dirty="0" smtClean="0"/>
              <a:t> </a:t>
            </a:r>
            <a:r>
              <a:rPr lang="en-US" dirty="0" err="1" smtClean="0"/>
              <a:t>elérési</a:t>
            </a:r>
            <a:r>
              <a:rPr lang="en-US" dirty="0" smtClean="0"/>
              <a:t> </a:t>
            </a:r>
            <a:r>
              <a:rPr lang="en-US" dirty="0" err="1" smtClean="0"/>
              <a:t>útvonala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Camera matrix (3x3)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Távolság</a:t>
            </a:r>
            <a:r>
              <a:rPr lang="en-US" dirty="0" smtClean="0"/>
              <a:t> </a:t>
            </a:r>
            <a:r>
              <a:rPr lang="en-US" dirty="0" err="1" smtClean="0"/>
              <a:t>koefficiensek</a:t>
            </a:r>
            <a:r>
              <a:rPr lang="en-US" dirty="0" smtClean="0"/>
              <a:t> (5)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344" y="1456158"/>
            <a:ext cx="3425252" cy="37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Architektúra</a:t>
            </a:r>
            <a:r>
              <a:rPr lang="en-US" dirty="0" smtClean="0"/>
              <a:t> – </a:t>
            </a:r>
            <a:r>
              <a:rPr lang="en-US" dirty="0" err="1" smtClean="0"/>
              <a:t>TrackingMotion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Forrás</a:t>
            </a:r>
            <a:r>
              <a:rPr lang="en-US" dirty="0" smtClean="0"/>
              <a:t>: (webcam / video </a:t>
            </a:r>
            <a:r>
              <a:rPr lang="en-US" dirty="0" err="1" smtClean="0"/>
              <a:t>fájl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Marker </a:t>
            </a:r>
            <a:r>
              <a:rPr lang="en-US" dirty="0" err="1" smtClean="0"/>
              <a:t>tulajdonságai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Fekete-fehér</a:t>
            </a:r>
            <a:r>
              <a:rPr lang="en-US" dirty="0" smtClean="0"/>
              <a:t> </a:t>
            </a:r>
            <a:r>
              <a:rPr lang="en-US" dirty="0" err="1" smtClean="0"/>
              <a:t>átmenetek</a:t>
            </a:r>
            <a:r>
              <a:rPr lang="en-US" dirty="0" smtClean="0"/>
              <a:t> </a:t>
            </a:r>
            <a:r>
              <a:rPr lang="en-US" dirty="0" err="1" smtClean="0"/>
              <a:t>száma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négyzetek</a:t>
            </a:r>
            <a:r>
              <a:rPr lang="en-US" dirty="0" smtClean="0"/>
              <a:t> </a:t>
            </a:r>
            <a:r>
              <a:rPr lang="en-US" dirty="0" err="1" smtClean="0"/>
              <a:t>átmérője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Kamera</a:t>
            </a:r>
            <a:r>
              <a:rPr lang="en-US" dirty="0" smtClean="0"/>
              <a:t> matrix + </a:t>
            </a:r>
            <a:r>
              <a:rPr lang="en-US" dirty="0" err="1" smtClean="0"/>
              <a:t>távolság</a:t>
            </a:r>
            <a:r>
              <a:rPr lang="en-US" dirty="0" smtClean="0"/>
              <a:t> </a:t>
            </a:r>
            <a:r>
              <a:rPr lang="en-US" dirty="0" err="1" smtClean="0"/>
              <a:t>koefficiensek</a:t>
            </a:r>
            <a:r>
              <a:rPr lang="en-US" dirty="0" smtClean="0"/>
              <a:t> (</a:t>
            </a:r>
            <a:r>
              <a:rPr lang="en-US" dirty="0" err="1" smtClean="0"/>
              <a:t>kalibráció</a:t>
            </a:r>
            <a:r>
              <a:rPr lang="en-US" dirty="0" smtClean="0"/>
              <a:t> </a:t>
            </a:r>
            <a:r>
              <a:rPr lang="en-US" dirty="0" err="1" smtClean="0"/>
              <a:t>eredményének</a:t>
            </a:r>
            <a:r>
              <a:rPr lang="en-US" dirty="0" smtClean="0"/>
              <a:t> </a:t>
            </a:r>
            <a:r>
              <a:rPr lang="en-US" dirty="0" err="1" smtClean="0"/>
              <a:t>elérési</a:t>
            </a:r>
            <a:r>
              <a:rPr lang="en-US" dirty="0" smtClean="0"/>
              <a:t> </a:t>
            </a:r>
            <a:r>
              <a:rPr lang="en-US" dirty="0" err="1" smtClean="0"/>
              <a:t>útvonala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video </a:t>
            </a:r>
            <a:r>
              <a:rPr lang="en-US" dirty="0" err="1" smtClean="0"/>
              <a:t>elérési</a:t>
            </a:r>
            <a:r>
              <a:rPr lang="en-US" dirty="0" smtClean="0"/>
              <a:t> </a:t>
            </a:r>
            <a:r>
              <a:rPr lang="en-US" dirty="0" err="1" smtClean="0"/>
              <a:t>útvonal</a:t>
            </a:r>
            <a:endParaRPr lang="en-US" dirty="0" smtClean="0"/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89" y="199893"/>
            <a:ext cx="3856640" cy="62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Felvétel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84122" y="1797117"/>
            <a:ext cx="4305300" cy="1630928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dirty="0" err="1" smtClean="0"/>
              <a:t>Webkamera</a:t>
            </a:r>
            <a:r>
              <a:rPr lang="en-US" dirty="0" smtClean="0"/>
              <a:t>: Trust HD720p</a:t>
            </a:r>
          </a:p>
          <a:p>
            <a:pPr lvl="1"/>
            <a:r>
              <a:rPr lang="en-US" dirty="0" err="1" smtClean="0"/>
              <a:t>Kamera</a:t>
            </a:r>
            <a:r>
              <a:rPr lang="en-US" dirty="0" smtClean="0"/>
              <a:t>: Canon 200D (18-55mm </a:t>
            </a:r>
            <a:r>
              <a:rPr lang="en-US" dirty="0" err="1" smtClean="0"/>
              <a:t>objektív</a:t>
            </a:r>
            <a:r>
              <a:rPr lang="en-US" dirty="0" smtClean="0"/>
              <a:t>)</a:t>
            </a:r>
          </a:p>
          <a:p>
            <a:endParaRPr lang="hu-HU" dirty="0"/>
          </a:p>
        </p:txBody>
      </p:sp>
      <p:sp>
        <p:nvSpPr>
          <p:cNvPr id="4" name="Tartalom helye 8"/>
          <p:cNvSpPr txBox="1">
            <a:spLocks/>
          </p:cNvSpPr>
          <p:nvPr/>
        </p:nvSpPr>
        <p:spPr>
          <a:xfrm>
            <a:off x="5391795" y="1439780"/>
            <a:ext cx="4141102" cy="5023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500" dirty="0" smtClean="0"/>
              <a:t>Felvételhez használt “állvány”</a:t>
            </a:r>
            <a:r>
              <a:rPr lang="en-US" sz="2500" dirty="0" smtClean="0"/>
              <a:t>:</a:t>
            </a:r>
            <a:endParaRPr lang="hu-HU" sz="25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9" y="4736252"/>
            <a:ext cx="4733438" cy="1037892"/>
          </a:xfrm>
          <a:prstGeom prst="rect">
            <a:avLst/>
          </a:prstGeom>
        </p:spPr>
      </p:pic>
      <p:pic>
        <p:nvPicPr>
          <p:cNvPr id="1026" name="Picture 2" descr="https://lh3.googleusercontent.com/4OEzo9ma5c_nei0SfL4HWzPoy8X3M0zRrVvGNeWJVkQ_t_HaTD77bmbqLemrwH5dqRme8gP_vYpSk3gPFUTj3MntRvbYQtJyv6PlsF56Vh6fwSvkmewlpGsodGUsRLERJptt28eelqJbj4d2Xc-FmBNGunN5yuD8AVuhwg9q9vt8BAnSy9bqCkAdu2oZe4jErWzD85TtFamVJcZci9-CyIlCC14L4701KgiTBKmf1iHAC6lTYuWmgwEmbVrXfrBdhhAgP0kbv_oC02AWA0D16B5Wu6BgXMnVfjYgi_xc9DtycKulF363sC4npiWzpASRmVrL3XS_GIV1TLEl5WeFHNGlKPGqKj1SRS-zEQcK6Ma-DXvH2hO-myvmuph1xVWIDqolc4O_6S2Qq0WCzuHgozAKJ5Lv4VjR7IN5Tl6w_bKI1a6BM7FdnKNE5YqqjORqVGn5bvWB5EaT6TOW1IR73DvqMOWzX3nGWsCV0kjwd9GN8vE_db4jgxShuWeKVVcvI5w1y23sbvgU5pT2EpgDyNSB2KwnVGw-MzM48Sl5IK4wXrWzdVYfVa8_QxjCFrCuVrpCDXuUlPkq2V4p_3uspZVcxnKaQiwiVDwqrD3RmjUd2vhHlQ39ZMUsUZ2-HY2s7LNfBCLJe56wY7H3DBaT_VcF=w692-h917-n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795" y="2057295"/>
            <a:ext cx="32836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M5ozZ2Avl_lndCpRg2sHQ7na8gmwBrfpwEFiNa0MzQTbt8YxgnOQHSFMoQ5lynTWVLVVGmSUP1lkWCRUoaF4mRpEIJIqRRpKXTvvpYsfo4EISAlU4bXq00cd0WUA5l6t0IV-VUyxhmtH86fe8C9ZZT3X9DuR2lpviQBMHOrUIWyZHCiZEbZETX4LXlSgD7_I38hzSzGIwzGDxwkadrXPS3kU1Q9Bil7ptycLw_zHwxcMGjdKEf2AEubdxK2RvbYMxc6A2QdansikAmi61tYb_A5sbNZlK_Uu23nONg-3U2IvpgWvHPDP0lSecS4ZUXjJjKIjeILeHbLUQjo_c93IB7lMdpLDE5OHqr-oCSTQhnlGHarxiY1WOeCP55yX7sE47xT8OP1FKuv1BTRnng3JoCaD3Y-28o0RwVyPOzDb3lF0wCb7Zx0OrcV9p8QodBPHS7r5j85axOiF4sMmwT9JftKr7lwDnzodCThAcjIlWquPrZnB6tmIQrUciXaLpkiPxGY5mKSI3apPwVIcCsW1MQqHRurn4UaDds98T5uIcZjG7_IVZuJ7QDQYfOqmOK8xZ-FBh76A9-b7x7bL2jG0Yhuo_KiOw1HQBhaJ1B7WGIJISAqTBAp3z2mQViBo1HilwaIgg1G_lA80iaha823HldoG=w692-h917-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465" y="2057295"/>
            <a:ext cx="32836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artalom helye 8"/>
          <p:cNvSpPr txBox="1">
            <a:spLocks/>
          </p:cNvSpPr>
          <p:nvPr/>
        </p:nvSpPr>
        <p:spPr>
          <a:xfrm>
            <a:off x="705495" y="4036787"/>
            <a:ext cx="4141102" cy="5023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/>
              <a:t>Vertikális</a:t>
            </a:r>
            <a:r>
              <a:rPr lang="en-US" sz="2500" dirty="0" smtClean="0"/>
              <a:t> </a:t>
            </a:r>
            <a:r>
              <a:rPr lang="en-US" sz="2500" dirty="0" err="1" smtClean="0"/>
              <a:t>elrendezés</a:t>
            </a:r>
            <a:endParaRPr lang="hu-HU" sz="2500" dirty="0"/>
          </a:p>
        </p:txBody>
      </p:sp>
    </p:spTree>
    <p:extLst>
      <p:ext uri="{BB962C8B-B14F-4D97-AF65-F5344CB8AC3E}">
        <p14:creationId xmlns:p14="http://schemas.microsoft.com/office/powerpoint/2010/main" val="40701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182395" y="337583"/>
            <a:ext cx="6692466" cy="908845"/>
          </a:xfrm>
        </p:spPr>
        <p:txBody>
          <a:bodyPr>
            <a:normAutofit/>
          </a:bodyPr>
          <a:lstStyle/>
          <a:p>
            <a:r>
              <a:rPr lang="en-US" sz="4000" dirty="0" err="1"/>
              <a:t>T</a:t>
            </a:r>
            <a:r>
              <a:rPr lang="en-US" sz="4000" dirty="0" err="1" smtClean="0"/>
              <a:t>ervezett</a:t>
            </a:r>
            <a:r>
              <a:rPr lang="en-US" sz="4000" dirty="0" smtClean="0"/>
              <a:t> </a:t>
            </a:r>
            <a:r>
              <a:rPr lang="en-US" sz="4000" dirty="0" err="1" smtClean="0"/>
              <a:t>pályák</a:t>
            </a:r>
            <a:r>
              <a:rPr lang="en-US" sz="4000" dirty="0" smtClean="0"/>
              <a:t> + </a:t>
            </a:r>
            <a:r>
              <a:rPr lang="en-US" sz="4000" dirty="0" err="1" smtClean="0"/>
              <a:t>mérések</a:t>
            </a:r>
            <a:endParaRPr lang="hu-HU" sz="4000" dirty="0"/>
          </a:p>
        </p:txBody>
      </p:sp>
      <p:sp>
        <p:nvSpPr>
          <p:cNvPr id="8" name="Szöveg helye 7"/>
          <p:cNvSpPr>
            <a:spLocks noGrp="1"/>
          </p:cNvSpPr>
          <p:nvPr>
            <p:ph type="body" idx="1"/>
          </p:nvPr>
        </p:nvSpPr>
        <p:spPr>
          <a:xfrm>
            <a:off x="1249090" y="5956417"/>
            <a:ext cx="1372190" cy="737448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dirty="0" smtClean="0"/>
              <a:t>HD </a:t>
            </a:r>
            <a:r>
              <a:rPr lang="en-US" dirty="0" err="1" smtClean="0"/>
              <a:t>felvétel</a:t>
            </a:r>
            <a:endParaRPr lang="en-US" dirty="0" smtClean="0"/>
          </a:p>
          <a:p>
            <a:pPr algn="ctr"/>
            <a:r>
              <a:rPr lang="en-US" dirty="0" smtClean="0">
                <a:hlinkClick r:id="rId2"/>
              </a:rPr>
              <a:t>Video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Output video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90" y="1600955"/>
            <a:ext cx="1602115" cy="4173170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791" y="1600955"/>
            <a:ext cx="1593723" cy="4125737"/>
          </a:xfrm>
          <a:prstGeom prst="rect">
            <a:avLst/>
          </a:prstGeom>
        </p:spPr>
      </p:pic>
      <p:sp>
        <p:nvSpPr>
          <p:cNvPr id="15" name="Szöveg helye 7"/>
          <p:cNvSpPr txBox="1">
            <a:spLocks/>
          </p:cNvSpPr>
          <p:nvPr/>
        </p:nvSpPr>
        <p:spPr>
          <a:xfrm>
            <a:off x="5442993" y="5956417"/>
            <a:ext cx="1372190" cy="737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VGA </a:t>
            </a:r>
            <a:r>
              <a:rPr lang="en-US" dirty="0" err="1" smtClean="0"/>
              <a:t>felvétel</a:t>
            </a:r>
            <a:endParaRPr lang="en-US" dirty="0" smtClean="0"/>
          </a:p>
          <a:p>
            <a:pPr algn="ctr"/>
            <a:r>
              <a:rPr lang="en-US" dirty="0" smtClean="0">
                <a:hlinkClick r:id="rId6"/>
              </a:rPr>
              <a:t>Video</a:t>
            </a:r>
            <a:endParaRPr lang="en-US" dirty="0" smtClean="0"/>
          </a:p>
          <a:p>
            <a:pPr algn="ctr"/>
            <a:r>
              <a:rPr lang="en-US" dirty="0" smtClean="0">
                <a:hlinkClick r:id="rId7"/>
              </a:rPr>
              <a:t>Output video</a:t>
            </a:r>
            <a:endParaRPr lang="hu-HU" dirty="0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049" y="1476687"/>
            <a:ext cx="2347251" cy="4297438"/>
          </a:xfrm>
          <a:prstGeom prst="rect">
            <a:avLst/>
          </a:prstGeom>
        </p:spPr>
      </p:pic>
      <p:sp>
        <p:nvSpPr>
          <p:cNvPr id="17" name="Szöveg helye 7"/>
          <p:cNvSpPr txBox="1">
            <a:spLocks/>
          </p:cNvSpPr>
          <p:nvPr/>
        </p:nvSpPr>
        <p:spPr>
          <a:xfrm>
            <a:off x="9139186" y="5969234"/>
            <a:ext cx="1372190" cy="737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VGA “long-run”</a:t>
            </a:r>
          </a:p>
          <a:p>
            <a:pPr algn="ctr"/>
            <a:r>
              <a:rPr lang="en-US" dirty="0" smtClean="0">
                <a:hlinkClick r:id="rId9"/>
              </a:rPr>
              <a:t>Video</a:t>
            </a:r>
            <a:endParaRPr lang="en-US" dirty="0" smtClean="0"/>
          </a:p>
          <a:p>
            <a:pPr algn="ctr"/>
            <a:r>
              <a:rPr lang="en-US" dirty="0" smtClean="0">
                <a:hlinkClick r:id="rId10"/>
              </a:rPr>
              <a:t>Output video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66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Forráskód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GitHub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Release </a:t>
            </a:r>
            <a:r>
              <a:rPr lang="en-US" dirty="0" err="1" smtClean="0">
                <a:hlinkClick r:id="rId3"/>
              </a:rPr>
              <a:t>DropBox</a:t>
            </a:r>
            <a:r>
              <a:rPr lang="en-US" dirty="0" smtClean="0">
                <a:hlinkClick r:id="rId3"/>
              </a:rPr>
              <a:t>-ban</a:t>
            </a:r>
            <a:endParaRPr lang="en-US" dirty="0" smtClean="0"/>
          </a:p>
          <a:p>
            <a:pPr lvl="1"/>
            <a:r>
              <a:rPr lang="en-US" dirty="0" err="1" smtClean="0"/>
              <a:t>Calib</a:t>
            </a:r>
            <a:endParaRPr lang="en-US" dirty="0" smtClean="0"/>
          </a:p>
          <a:p>
            <a:pPr lvl="2"/>
            <a:r>
              <a:rPr lang="en-US" dirty="0" smtClean="0"/>
              <a:t>Calib.exe</a:t>
            </a:r>
          </a:p>
          <a:p>
            <a:pPr lvl="2"/>
            <a:r>
              <a:rPr lang="en-US" dirty="0" err="1" smtClean="0"/>
              <a:t>Néhány</a:t>
            </a:r>
            <a:r>
              <a:rPr lang="en-US" dirty="0" smtClean="0"/>
              <a:t> </a:t>
            </a:r>
            <a:r>
              <a:rPr lang="en-US" dirty="0" err="1" smtClean="0"/>
              <a:t>kalibráláshoz</a:t>
            </a:r>
            <a:r>
              <a:rPr lang="en-US" dirty="0" smtClean="0"/>
              <a:t> </a:t>
            </a:r>
            <a:r>
              <a:rPr lang="en-US" dirty="0" err="1" smtClean="0"/>
              <a:t>használt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err="1" smtClean="0"/>
              <a:t>MotionTracking</a:t>
            </a:r>
            <a:endParaRPr lang="en-US" dirty="0" smtClean="0"/>
          </a:p>
          <a:p>
            <a:pPr lvl="2"/>
            <a:r>
              <a:rPr lang="en-US" dirty="0" smtClean="0"/>
              <a:t>TrackingMotion.exe</a:t>
            </a:r>
          </a:p>
          <a:p>
            <a:pPr lvl="2"/>
            <a:r>
              <a:rPr lang="en-US" dirty="0" smtClean="0"/>
              <a:t>3 </a:t>
            </a:r>
            <a:r>
              <a:rPr lang="en-US" dirty="0" err="1" smtClean="0"/>
              <a:t>mérés</a:t>
            </a:r>
            <a:r>
              <a:rPr lang="en-US" dirty="0" smtClean="0"/>
              <a:t> + 3 </a:t>
            </a:r>
            <a:r>
              <a:rPr lang="en-US" dirty="0" err="1" smtClean="0"/>
              <a:t>eredmény</a:t>
            </a:r>
            <a:endParaRPr lang="en-US" dirty="0" smtClean="0"/>
          </a:p>
          <a:p>
            <a:pPr lvl="2"/>
            <a:r>
              <a:rPr lang="en-US" dirty="0" smtClean="0"/>
              <a:t>Txt-</a:t>
            </a:r>
            <a:r>
              <a:rPr lang="en-US" dirty="0" err="1" smtClean="0"/>
              <a:t>kben</a:t>
            </a:r>
            <a:r>
              <a:rPr lang="en-US" dirty="0" smtClean="0"/>
              <a:t> </a:t>
            </a:r>
            <a:r>
              <a:rPr lang="en-US" dirty="0" err="1" smtClean="0"/>
              <a:t>néhány</a:t>
            </a:r>
            <a:r>
              <a:rPr lang="en-US" dirty="0" smtClean="0"/>
              <a:t> </a:t>
            </a:r>
            <a:r>
              <a:rPr lang="en-US" dirty="0" err="1" smtClean="0"/>
              <a:t>kalibrálás</a:t>
            </a:r>
            <a:r>
              <a:rPr lang="en-US" dirty="0" smtClean="0"/>
              <a:t> </a:t>
            </a:r>
            <a:r>
              <a:rPr lang="en-US" dirty="0" err="1" smtClean="0"/>
              <a:t>eredménye</a:t>
            </a:r>
            <a:r>
              <a:rPr lang="en-US" dirty="0" smtClean="0"/>
              <a:t> </a:t>
            </a:r>
            <a:r>
              <a:rPr lang="en-US" dirty="0" err="1" smtClean="0"/>
              <a:t>különböző</a:t>
            </a:r>
            <a:r>
              <a:rPr lang="en-US" dirty="0" smtClean="0"/>
              <a:t> </a:t>
            </a:r>
            <a:r>
              <a:rPr lang="en-US" dirty="0" err="1" smtClean="0"/>
              <a:t>kamerákhoz</a:t>
            </a:r>
            <a:r>
              <a:rPr lang="en-US" dirty="0" smtClean="0"/>
              <a:t>/</a:t>
            </a:r>
            <a:r>
              <a:rPr lang="en-US" dirty="0" err="1" smtClean="0"/>
              <a:t>felbontásokhoz</a:t>
            </a:r>
            <a:r>
              <a:rPr lang="en-US" dirty="0" smtClean="0"/>
              <a:t>/</a:t>
            </a:r>
            <a:r>
              <a:rPr lang="en-US" dirty="0" err="1" smtClean="0"/>
              <a:t>sakktáblákhoz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kamera</a:t>
            </a:r>
            <a:r>
              <a:rPr lang="en-US" dirty="0" smtClean="0"/>
              <a:t>&gt;_&lt;</a:t>
            </a:r>
            <a:r>
              <a:rPr lang="en-US" dirty="0" err="1" smtClean="0"/>
              <a:t>felbontás</a:t>
            </a:r>
            <a:r>
              <a:rPr lang="en-US" dirty="0" smtClean="0"/>
              <a:t>&gt;_&lt;</a:t>
            </a:r>
            <a:r>
              <a:rPr lang="en-US" dirty="0" err="1" smtClean="0"/>
              <a:t>sakktábla</a:t>
            </a:r>
            <a:r>
              <a:rPr lang="en-US" dirty="0" smtClean="0"/>
              <a:t> </a:t>
            </a:r>
            <a:r>
              <a:rPr lang="en-US" dirty="0" err="1" smtClean="0"/>
              <a:t>méret</a:t>
            </a:r>
            <a:r>
              <a:rPr lang="en-US" dirty="0" smtClean="0"/>
              <a:t>&gt;_&lt;</a:t>
            </a:r>
            <a:r>
              <a:rPr lang="en-US" dirty="0" err="1" smtClean="0"/>
              <a:t>verzió</a:t>
            </a:r>
            <a:r>
              <a:rPr lang="en-US" dirty="0" smtClean="0"/>
              <a:t>&gt;.txt</a:t>
            </a:r>
          </a:p>
          <a:p>
            <a:pPr lvl="2"/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Futtatás</a:t>
            </a:r>
            <a:r>
              <a:rPr lang="en-US" dirty="0" smtClean="0"/>
              <a:t> pl. a </a:t>
            </a:r>
            <a:r>
              <a:rPr lang="en-US" dirty="0" err="1" smtClean="0"/>
              <a:t>következőképpen</a:t>
            </a:r>
            <a:r>
              <a:rPr lang="en-US" dirty="0" smtClean="0"/>
              <a:t> </a:t>
            </a:r>
            <a:r>
              <a:rPr lang="en-US" dirty="0" err="1" smtClean="0"/>
              <a:t>lehetséges</a:t>
            </a:r>
            <a:r>
              <a:rPr lang="en-US" dirty="0"/>
              <a:t> </a:t>
            </a:r>
            <a:r>
              <a:rPr lang="en-US" dirty="0" err="1" smtClean="0"/>
              <a:t>konzolról</a:t>
            </a:r>
            <a:r>
              <a:rPr lang="en-US" dirty="0" smtClean="0"/>
              <a:t>, Windows-ban:</a:t>
            </a:r>
          </a:p>
          <a:p>
            <a:pPr lvl="1"/>
            <a:r>
              <a:rPr lang="en-US" sz="1800" dirty="0" err="1" smtClean="0"/>
              <a:t>calib</a:t>
            </a:r>
            <a:r>
              <a:rPr lang="en-US" sz="1800" dirty="0" smtClean="0"/>
              <a:t> -source=calib_VGA_4x4_3.MP4 -skip=10</a:t>
            </a:r>
          </a:p>
          <a:p>
            <a:pPr lvl="1"/>
            <a:r>
              <a:rPr lang="en-US" sz="1800" dirty="0" err="1" smtClean="0"/>
              <a:t>TrackingMotion</a:t>
            </a:r>
            <a:r>
              <a:rPr lang="en-US" sz="1800" dirty="0" smtClean="0"/>
              <a:t> -source=MVI_7648_hd_3x3.MP4 -output=out_hd_3x3.mp4 -calibPath=canon_cam_calib_pars_hd_3x3.txt</a:t>
            </a:r>
            <a:endParaRPr lang="en-US" sz="2200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3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Felmerült</a:t>
            </a:r>
            <a:r>
              <a:rPr lang="en-US" dirty="0" smtClean="0"/>
              <a:t> </a:t>
            </a:r>
            <a:r>
              <a:rPr lang="en-US" dirty="0" err="1" smtClean="0"/>
              <a:t>problémák</a:t>
            </a:r>
            <a:r>
              <a:rPr lang="en-US" dirty="0" smtClean="0"/>
              <a:t> + </a:t>
            </a:r>
            <a:r>
              <a:rPr lang="en-US" dirty="0" err="1" smtClean="0"/>
              <a:t>lehetséges</a:t>
            </a:r>
            <a:r>
              <a:rPr lang="en-US" dirty="0" smtClean="0"/>
              <a:t> </a:t>
            </a:r>
            <a:r>
              <a:rPr lang="en-US" dirty="0" err="1" smtClean="0"/>
              <a:t>megoldásuk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Azt</a:t>
            </a:r>
            <a:r>
              <a:rPr lang="en-US" dirty="0" smtClean="0"/>
              <a:t> </a:t>
            </a:r>
            <a:r>
              <a:rPr lang="en-US" dirty="0" err="1" smtClean="0"/>
              <a:t>tapasztaltam</a:t>
            </a:r>
            <a:r>
              <a:rPr lang="en-US" dirty="0" smtClean="0"/>
              <a:t>, hogy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orientációt</a:t>
            </a:r>
            <a:r>
              <a:rPr lang="en-US" dirty="0" smtClean="0"/>
              <a:t> </a:t>
            </a:r>
            <a:r>
              <a:rPr lang="en-US" dirty="0" err="1" smtClean="0"/>
              <a:t>igen</a:t>
            </a:r>
            <a:r>
              <a:rPr lang="en-US" dirty="0" smtClean="0"/>
              <a:t> </a:t>
            </a:r>
            <a:r>
              <a:rPr lang="en-US" dirty="0" err="1" smtClean="0"/>
              <a:t>pontatlanul</a:t>
            </a:r>
            <a:r>
              <a:rPr lang="en-US" dirty="0" smtClean="0"/>
              <a:t> </a:t>
            </a:r>
            <a:r>
              <a:rPr lang="en-US" dirty="0" err="1" smtClean="0"/>
              <a:t>kapom</a:t>
            </a:r>
            <a:r>
              <a:rPr lang="en-US" dirty="0" smtClean="0"/>
              <a:t> meg a </a:t>
            </a:r>
            <a:r>
              <a:rPr lang="en-US" dirty="0" err="1" smtClean="0"/>
              <a:t>beépített</a:t>
            </a:r>
            <a:r>
              <a:rPr lang="en-US" dirty="0" smtClean="0"/>
              <a:t> </a:t>
            </a:r>
            <a:r>
              <a:rPr lang="en-US" dirty="0" err="1" smtClean="0"/>
              <a:t>függvénytől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Mivel a pozíció megbecslésére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a </a:t>
            </a:r>
            <a:r>
              <a:rPr lang="en-US" dirty="0" err="1" smtClean="0"/>
              <a:t>távolság</a:t>
            </a:r>
            <a:r>
              <a:rPr lang="en-US" dirty="0" smtClean="0"/>
              <a:t> </a:t>
            </a:r>
            <a:r>
              <a:rPr lang="en-US" dirty="0" err="1" smtClean="0"/>
              <a:t>vektort</a:t>
            </a:r>
            <a:r>
              <a:rPr lang="en-US" dirty="0" smtClean="0"/>
              <a:t> </a:t>
            </a:r>
            <a:r>
              <a:rPr lang="en-US" dirty="0" err="1" smtClean="0"/>
              <a:t>használtam</a:t>
            </a:r>
            <a:r>
              <a:rPr lang="en-US" dirty="0" smtClean="0"/>
              <a:t>,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orientáció</a:t>
            </a:r>
            <a:r>
              <a:rPr lang="en-US" dirty="0" smtClean="0"/>
              <a:t> </a:t>
            </a:r>
            <a:r>
              <a:rPr lang="en-US" dirty="0" err="1" smtClean="0"/>
              <a:t>megváltozása</a:t>
            </a:r>
            <a:r>
              <a:rPr lang="en-US" dirty="0" smtClean="0"/>
              <a:t> </a:t>
            </a:r>
            <a:r>
              <a:rPr lang="en-US" dirty="0" err="1" smtClean="0"/>
              <a:t>jelentősen</a:t>
            </a:r>
            <a:r>
              <a:rPr lang="en-US" dirty="0" smtClean="0"/>
              <a:t> </a:t>
            </a:r>
            <a:r>
              <a:rPr lang="en-US" dirty="0" err="1" smtClean="0"/>
              <a:t>rontja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eredményt</a:t>
            </a:r>
            <a:endParaRPr lang="en-US" dirty="0"/>
          </a:p>
          <a:p>
            <a:pPr lvl="1"/>
            <a:r>
              <a:rPr lang="en-US" dirty="0" err="1" smtClean="0"/>
              <a:t>Rövid</a:t>
            </a:r>
            <a:r>
              <a:rPr lang="en-US" dirty="0" smtClean="0"/>
              <a:t> </a:t>
            </a:r>
            <a:r>
              <a:rPr lang="en-US" dirty="0" err="1" smtClean="0"/>
              <a:t>távolságon</a:t>
            </a:r>
            <a:r>
              <a:rPr lang="en-US" dirty="0" smtClean="0"/>
              <a:t> is </a:t>
            </a:r>
            <a:r>
              <a:rPr lang="en-US" dirty="0" err="1" smtClean="0"/>
              <a:t>látható</a:t>
            </a:r>
            <a:r>
              <a:rPr lang="en-US" dirty="0" smtClean="0"/>
              <a:t>, de </a:t>
            </a:r>
            <a:r>
              <a:rPr lang="en-US" dirty="0" err="1" smtClean="0"/>
              <a:t>még</a:t>
            </a:r>
            <a:r>
              <a:rPr lang="en-US" dirty="0" smtClean="0"/>
              <a:t> </a:t>
            </a:r>
            <a:r>
              <a:rPr lang="en-US" dirty="0" err="1" smtClean="0"/>
              <a:t>észrevehető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eredeti</a:t>
            </a:r>
            <a:r>
              <a:rPr lang="en-US" dirty="0" smtClean="0"/>
              <a:t> </a:t>
            </a:r>
            <a:r>
              <a:rPr lang="en-US" dirty="0" err="1" smtClean="0"/>
              <a:t>útvonal</a:t>
            </a:r>
            <a:endParaRPr lang="en-US" dirty="0" smtClean="0"/>
          </a:p>
          <a:p>
            <a:pPr lvl="1"/>
            <a:r>
              <a:rPr lang="en-US" dirty="0" err="1" smtClean="0"/>
              <a:t>Hosszabb</a:t>
            </a:r>
            <a:r>
              <a:rPr lang="en-US" dirty="0" smtClean="0"/>
              <a:t> </a:t>
            </a:r>
            <a:r>
              <a:rPr lang="en-US" dirty="0" err="1" smtClean="0"/>
              <a:t>távolság</a:t>
            </a:r>
            <a:r>
              <a:rPr lang="en-US" dirty="0" smtClean="0"/>
              <a:t> (~5m)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jelentősen</a:t>
            </a:r>
            <a:r>
              <a:rPr lang="en-US" dirty="0" smtClean="0"/>
              <a:t> </a:t>
            </a:r>
            <a:r>
              <a:rPr lang="en-US" dirty="0" err="1" smtClean="0"/>
              <a:t>lerontja</a:t>
            </a:r>
            <a:r>
              <a:rPr lang="en-US" dirty="0" smtClean="0"/>
              <a:t> (</a:t>
            </a:r>
            <a:r>
              <a:rPr lang="en-US" dirty="0" err="1" smtClean="0"/>
              <a:t>összeadódnak</a:t>
            </a:r>
            <a:r>
              <a:rPr lang="en-US" dirty="0" smtClean="0"/>
              <a:t> a </a:t>
            </a:r>
            <a:r>
              <a:rPr lang="en-US" dirty="0" err="1" smtClean="0"/>
              <a:t>tévedések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Lehetséges</a:t>
            </a:r>
            <a:r>
              <a:rPr lang="en-US" dirty="0" smtClean="0"/>
              <a:t> </a:t>
            </a:r>
            <a:r>
              <a:rPr lang="en-US" dirty="0" err="1" smtClean="0"/>
              <a:t>megoldások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marker:</a:t>
            </a:r>
          </a:p>
          <a:p>
            <a:pPr lvl="2"/>
            <a:r>
              <a:rPr lang="en-US" dirty="0" err="1" smtClean="0"/>
              <a:t>Nagyobb</a:t>
            </a:r>
            <a:r>
              <a:rPr lang="en-US" dirty="0" smtClean="0"/>
              <a:t> (</a:t>
            </a:r>
            <a:r>
              <a:rPr lang="en-US" dirty="0" err="1" smtClean="0"/>
              <a:t>könnyebb</a:t>
            </a:r>
            <a:r>
              <a:rPr lang="en-US" dirty="0" smtClean="0"/>
              <a:t> </a:t>
            </a:r>
            <a:r>
              <a:rPr lang="en-US" dirty="0" err="1" smtClean="0"/>
              <a:t>detektálhatóság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Nem </a:t>
            </a:r>
            <a:r>
              <a:rPr lang="en-US" dirty="0" err="1" smtClean="0"/>
              <a:t>sakktábla</a:t>
            </a:r>
            <a:r>
              <a:rPr lang="en-US" dirty="0" smtClean="0"/>
              <a:t>, </a:t>
            </a:r>
            <a:r>
              <a:rPr lang="en-US" dirty="0" err="1" smtClean="0"/>
              <a:t>hanem</a:t>
            </a:r>
            <a:r>
              <a:rPr lang="en-US" dirty="0" smtClean="0"/>
              <a:t> </a:t>
            </a:r>
            <a:r>
              <a:rPr lang="en-US" dirty="0" err="1" smtClean="0"/>
              <a:t>hasonlóan</a:t>
            </a:r>
            <a:r>
              <a:rPr lang="en-US" dirty="0" smtClean="0"/>
              <a:t> </a:t>
            </a:r>
            <a:r>
              <a:rPr lang="en-US" dirty="0" err="1" smtClean="0"/>
              <a:t>négyzetekből</a:t>
            </a:r>
            <a:r>
              <a:rPr lang="en-US" dirty="0" smtClean="0"/>
              <a:t> </a:t>
            </a:r>
            <a:r>
              <a:rPr lang="en-US" dirty="0" err="1" smtClean="0"/>
              <a:t>álló</a:t>
            </a:r>
            <a:r>
              <a:rPr lang="en-US" dirty="0" smtClean="0"/>
              <a:t>, de </a:t>
            </a:r>
            <a:r>
              <a:rPr lang="en-US" dirty="0" err="1" smtClean="0"/>
              <a:t>egyedi</a:t>
            </a:r>
            <a:r>
              <a:rPr lang="en-US" dirty="0" smtClean="0"/>
              <a:t> </a:t>
            </a:r>
            <a:r>
              <a:rPr lang="en-US" dirty="0" err="1" smtClean="0"/>
              <a:t>minta</a:t>
            </a:r>
            <a:r>
              <a:rPr lang="en-US" dirty="0" smtClean="0"/>
              <a:t> (nem </a:t>
            </a:r>
            <a:r>
              <a:rPr lang="en-US" dirty="0" err="1" smtClean="0"/>
              <a:t>tudja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algoritumus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elgorgatottjaként</a:t>
            </a:r>
            <a:r>
              <a:rPr lang="en-US" dirty="0" smtClean="0"/>
              <a:t> </a:t>
            </a:r>
            <a:r>
              <a:rPr lang="en-US" dirty="0" err="1" smtClean="0"/>
              <a:t>értelmezni</a:t>
            </a:r>
            <a:r>
              <a:rPr lang="en-US" dirty="0" smtClean="0"/>
              <a:t> a </a:t>
            </a:r>
            <a:r>
              <a:rPr lang="en-US" dirty="0" err="1" smtClean="0"/>
              <a:t>látott</a:t>
            </a:r>
            <a:r>
              <a:rPr lang="en-US" dirty="0" smtClean="0"/>
              <a:t> </a:t>
            </a:r>
            <a:r>
              <a:rPr lang="en-US" dirty="0" err="1" smtClean="0"/>
              <a:t>markert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megközelítések</a:t>
            </a:r>
            <a:r>
              <a:rPr lang="en-US" dirty="0" smtClean="0"/>
              <a:t> </a:t>
            </a:r>
            <a:r>
              <a:rPr lang="en-US" dirty="0" err="1" smtClean="0"/>
              <a:t>alkalmazása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Mozgó</a:t>
            </a:r>
            <a:r>
              <a:rPr lang="en-US" dirty="0" smtClean="0"/>
              <a:t> </a:t>
            </a:r>
            <a:r>
              <a:rPr lang="en-US" dirty="0" err="1" smtClean="0"/>
              <a:t>objektumok</a:t>
            </a:r>
            <a:r>
              <a:rPr lang="en-US" dirty="0" smtClean="0"/>
              <a:t> </a:t>
            </a:r>
            <a:r>
              <a:rPr lang="en-US" dirty="0" err="1" smtClean="0"/>
              <a:t>detektálása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327</Words>
  <Application>Microsoft Office PowerPoint</Application>
  <PresentationFormat>Szélesvásznú</PresentationFormat>
  <Paragraphs>71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Office-téma</vt:lpstr>
      <vt:lpstr>MotionTracking</vt:lpstr>
      <vt:lpstr>Használt SW eszközök, basic info</vt:lpstr>
      <vt:lpstr>Architektúra - calib</vt:lpstr>
      <vt:lpstr>Architektúra – TrackingMotion</vt:lpstr>
      <vt:lpstr>Felvétel</vt:lpstr>
      <vt:lpstr>Tervezett pályák + mérések</vt:lpstr>
      <vt:lpstr>Forráskód</vt:lpstr>
      <vt:lpstr>Felmerült problémák + lehetséges megoldásuk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MotionTracking</dc:title>
  <dc:creator>Árpád Asbóth</dc:creator>
  <cp:lastModifiedBy>Árpád Asbóth</cp:lastModifiedBy>
  <cp:revision>10</cp:revision>
  <dcterms:created xsi:type="dcterms:W3CDTF">2018-12-17T17:31:07Z</dcterms:created>
  <dcterms:modified xsi:type="dcterms:W3CDTF">2018-12-17T19:45:37Z</dcterms:modified>
</cp:coreProperties>
</file>