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Empowering SMEs through Technological Innovations for Sustainable Microclimate, Environmental Monitoring, Tourism Development, and SIJORI Region Growth</a:t>
            </a:r>
          </a:p>
          <a:p>
            <a:r>
              <a:t>Subtitle: Integrating Research, Technology, and Regional Collaboration for a Better Tomorrow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Bridging the Gap for SMEs, Tourism, and SIJORI Enterprises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Making Monitoring Accessible for SMEs and Regional Development</a:t>
            </a:r>
          </a:p>
          <a:p>
            <a:r>
              <a:t>Collaborative models: Academia-Industry-Regional partnerships</a:t>
            </a:r>
          </a:p>
          <a:p>
            <a:r>
              <a:t>Affordable technologies for scalable solutions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Tourism as a Driver for Regional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Synergies between tourism and environmental goals</a:t>
            </a:r>
          </a:p>
          <a:p>
            <a:r>
              <a:t>How tourism amplifies sustainability in the SIJORI region</a:t>
            </a:r>
          </a:p>
          <a:p>
            <a:r>
              <a:t>Success stories of eco-tourism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Monitoring for SIJORI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Strategies for Implementing Cross-border Solutions</a:t>
            </a:r>
          </a:p>
          <a:p>
            <a:r>
              <a:t>Examples of joint environmental monitoring initiatives</a:t>
            </a:r>
          </a:p>
          <a:p>
            <a:r>
              <a:t>Building resilient ecosystems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SIJORI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 Stories from SIJORI</a:t>
            </a:r>
          </a:p>
          <a:p>
            <a:r>
              <a:t>Collaborative environmental monitoring initiatives</a:t>
            </a:r>
          </a:p>
          <a:p>
            <a:r>
              <a:t>Sustainable tourism projects and SME empowerment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 for SMEs, Tourism Enterprises, and SIJORI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Implement Monitoring Solutions</a:t>
            </a:r>
          </a:p>
          <a:p>
            <a:r>
              <a:t>Collaboration and Knowledge Sharing</a:t>
            </a:r>
          </a:p>
          <a:p>
            <a:r>
              <a:t>The Road Ahead for SIJORI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Opportunities in SIJORI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Areas of Study in SIJORI</a:t>
            </a:r>
          </a:p>
          <a:p>
            <a:r>
              <a:t>Cross-border environmental challenges</a:t>
            </a:r>
          </a:p>
          <a:p>
            <a:r>
              <a:t>Strengthening SME contributions to regional growth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SIJORI and the Future of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Looking Ahead: Aligning Regional Growth with Global Goals</a:t>
            </a:r>
          </a:p>
          <a:p>
            <a:r>
              <a:t>Creating lasting impact through innovative collaboration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Empowering SMEs, Tourism Enterprises, and SIJORI to Lead in Sustainability</a:t>
            </a:r>
          </a:p>
          <a:p>
            <a:r>
              <a:t>Key Takeaways</a:t>
            </a:r>
          </a:p>
          <a:p>
            <a:r>
              <a:t>Call to Action: Embrace Innovation and Regional Collaboration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Gratitude to KALAM, UTM, and SIJORI Partners</a:t>
            </a:r>
          </a:p>
          <a:p>
            <a:r>
              <a:t>Appreciating collaborative efforts for regional sustainability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More: Suggested Readings and Tools</a:t>
            </a:r>
          </a:p>
          <a:p>
            <a:r>
              <a:t>Publications, tools, and datasets related to SIJORI sustainability initiatives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Topic</a:t>
            </a:r>
          </a:p>
          <a:p>
            <a:r>
              <a:t>The role of SMEs in sustainable innovation, tourism, and regional growth</a:t>
            </a:r>
          </a:p>
          <a:p>
            <a:r>
              <a:t>Significance of microclimate, environmental monitoring, tourism development, and SIJORI collaborations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and Discussions</a:t>
            </a:r>
          </a:p>
          <a:p>
            <a:r>
              <a:t>Contact information for follow-up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KALAM and 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About the Speaker</a:t>
            </a:r>
          </a:p>
          <a:p>
            <a:r>
              <a:t>Research Fellow at KALAM, Universiti Teknologi Malaysia (UTM)</a:t>
            </a:r>
          </a:p>
          <a:p>
            <a:r>
              <a:t>Overview of academic and professional journey</a:t>
            </a:r>
          </a:p>
          <a:p>
            <a:r>
              <a:t>Highlighting KALAM's Mission</a:t>
            </a:r>
          </a:p>
          <a:p>
            <a:r>
              <a:t>Advancing knowledge in sustainable development and innovation</a:t>
            </a:r>
          </a:p>
          <a:p>
            <a:r>
              <a:t>Supporting SMEs, tourism, and regional collaborations through research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SIJORI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SIJORI?</a:t>
            </a:r>
          </a:p>
          <a:p>
            <a:r>
              <a:t>A tripartite collaboration between Singapore, Johor, and Riau</a:t>
            </a:r>
          </a:p>
          <a:p>
            <a:r>
              <a:t>Economic and Environmental Significance of SIJORI</a:t>
            </a:r>
          </a:p>
          <a:p>
            <a:r>
              <a:t>Cross-border trade and shared environmental 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Opportunities for SIJORI SMEs and 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Growth Potential in SIJORI Region</a:t>
            </a:r>
          </a:p>
          <a:p>
            <a:r>
              <a:t>Eco-tourism and sustainable initiatives</a:t>
            </a:r>
          </a:p>
          <a:p>
            <a:r>
              <a:t>Market expansion for SMEs across borders</a:t>
            </a:r>
          </a:p>
          <a:p>
            <a:r>
              <a:t>Challenges and Collaboration Needs</a:t>
            </a:r>
          </a:p>
          <a:p>
            <a:r>
              <a:t>Policy alignment and knowledge sharing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Issues Faced by SMEs, Tourism Enterprises, and Regional Growth</a:t>
            </a:r>
          </a:p>
          <a:p>
            <a:r>
              <a:t>Limited access to affordable monitoring technologies</a:t>
            </a:r>
          </a:p>
          <a:p>
            <a:r>
              <a:t>Balancing economic growth with environmental sustainability</a:t>
            </a:r>
          </a:p>
          <a:p>
            <a:r>
              <a:t>Navigating cross-border challenges in SIJORI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Microclimate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Microclimate Monitoring?</a:t>
            </a:r>
          </a:p>
          <a:p>
            <a:r>
              <a:t>How it impacts SMEs in agriculture, construction, tourism, and urban planning</a:t>
            </a:r>
          </a:p>
          <a:p>
            <a:r>
              <a:t>Opportunities for SIJORI-specific data-driven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Technologies for SMEs and SIJORI 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Leveraging Emerging Tools</a:t>
            </a:r>
          </a:p>
          <a:p>
            <a:r>
              <a:t>IoT sensors and AI for precision monitoring</a:t>
            </a:r>
          </a:p>
          <a:p>
            <a:r>
              <a:t>Big Data to analyze cross-border environmental trends</a:t>
            </a:r>
          </a:p>
          <a:p>
            <a:r>
              <a:t>Collaborative Innovations in SIJORI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 from Research</a:t>
            </a:r>
          </a:p>
          <a:p>
            <a:r>
              <a:t>Technological innovations for precise monitoring</a:t>
            </a:r>
          </a:p>
          <a:p>
            <a:r>
              <a:t>Advanced evaluation methods for SMEs, tourism sectors, and SIJORI-focused 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