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3B31-A2D3-41B2-8A35-5AFF2984F017}" type="datetimeFigureOut">
              <a:rPr lang="fi-FI" smtClean="0"/>
              <a:t>27.2.2018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1168-9AB6-493E-8C7D-C520966287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016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3B31-A2D3-41B2-8A35-5AFF2984F017}" type="datetimeFigureOut">
              <a:rPr lang="fi-FI" smtClean="0"/>
              <a:t>27.2.2018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1168-9AB6-493E-8C7D-C520966287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846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3B31-A2D3-41B2-8A35-5AFF2984F017}" type="datetimeFigureOut">
              <a:rPr lang="fi-FI" smtClean="0"/>
              <a:t>27.2.2018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1168-9AB6-493E-8C7D-C520966287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9344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3B31-A2D3-41B2-8A35-5AFF2984F017}" type="datetimeFigureOut">
              <a:rPr lang="fi-FI" smtClean="0"/>
              <a:t>27.2.2018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1168-9AB6-493E-8C7D-C520966287EB}" type="slidenum">
              <a:rPr lang="fi-FI" smtClean="0"/>
              <a:t>‹#›</a:t>
            </a:fld>
            <a:endParaRPr lang="fi-FI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203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3B31-A2D3-41B2-8A35-5AFF2984F017}" type="datetimeFigureOut">
              <a:rPr lang="fi-FI" smtClean="0"/>
              <a:t>27.2.2018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1168-9AB6-493E-8C7D-C520966287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82821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3B31-A2D3-41B2-8A35-5AFF2984F017}" type="datetimeFigureOut">
              <a:rPr lang="fi-FI" smtClean="0"/>
              <a:t>27.2.2018</a:t>
            </a:fld>
            <a:endParaRPr lang="fi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1168-9AB6-493E-8C7D-C520966287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6700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3B31-A2D3-41B2-8A35-5AFF2984F017}" type="datetimeFigureOut">
              <a:rPr lang="fi-FI" smtClean="0"/>
              <a:t>27.2.2018</a:t>
            </a:fld>
            <a:endParaRPr lang="fi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1168-9AB6-493E-8C7D-C520966287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67482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3B31-A2D3-41B2-8A35-5AFF2984F017}" type="datetimeFigureOut">
              <a:rPr lang="fi-FI" smtClean="0"/>
              <a:t>27.2.2018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1168-9AB6-493E-8C7D-C520966287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61652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3B31-A2D3-41B2-8A35-5AFF2984F017}" type="datetimeFigureOut">
              <a:rPr lang="fi-FI" smtClean="0"/>
              <a:t>27.2.2018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1168-9AB6-493E-8C7D-C520966287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22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3B31-A2D3-41B2-8A35-5AFF2984F017}" type="datetimeFigureOut">
              <a:rPr lang="fi-FI" smtClean="0"/>
              <a:t>27.2.2018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1168-9AB6-493E-8C7D-C520966287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795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3B31-A2D3-41B2-8A35-5AFF2984F017}" type="datetimeFigureOut">
              <a:rPr lang="fi-FI" smtClean="0"/>
              <a:t>27.2.2018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1168-9AB6-493E-8C7D-C520966287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8230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3B31-A2D3-41B2-8A35-5AFF2984F017}" type="datetimeFigureOut">
              <a:rPr lang="fi-FI" smtClean="0"/>
              <a:t>27.2.2018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1168-9AB6-493E-8C7D-C520966287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214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3B31-A2D3-41B2-8A35-5AFF2984F017}" type="datetimeFigureOut">
              <a:rPr lang="fi-FI" smtClean="0"/>
              <a:t>27.2.2018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1168-9AB6-493E-8C7D-C520966287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2343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3B31-A2D3-41B2-8A35-5AFF2984F017}" type="datetimeFigureOut">
              <a:rPr lang="fi-FI" smtClean="0"/>
              <a:t>27.2.2018</a:t>
            </a:fld>
            <a:endParaRPr lang="fi-F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1168-9AB6-493E-8C7D-C520966287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8766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3B31-A2D3-41B2-8A35-5AFF2984F017}" type="datetimeFigureOut">
              <a:rPr lang="fi-FI" smtClean="0"/>
              <a:t>27.2.2018</a:t>
            </a:fld>
            <a:endParaRPr lang="fi-F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1168-9AB6-493E-8C7D-C520966287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480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3B31-A2D3-41B2-8A35-5AFF2984F017}" type="datetimeFigureOut">
              <a:rPr lang="fi-FI" smtClean="0"/>
              <a:t>27.2.2018</a:t>
            </a:fld>
            <a:endParaRPr lang="fi-F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1168-9AB6-493E-8C7D-C520966287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3228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3B31-A2D3-41B2-8A35-5AFF2984F017}" type="datetimeFigureOut">
              <a:rPr lang="fi-FI" smtClean="0"/>
              <a:t>27.2.2018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1168-9AB6-493E-8C7D-C520966287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3433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A13B31-A2D3-41B2-8A35-5AFF2984F017}" type="datetimeFigureOut">
              <a:rPr lang="fi-FI" smtClean="0"/>
              <a:t>27.2.2018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F1168-9AB6-493E-8C7D-C520966287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25748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7264770-E8C7-4F59-97CF-8897C7008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Boxing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420DF18-2AF1-4C68-8725-205DEA07E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Nikke Marjomaa</a:t>
            </a:r>
          </a:p>
        </p:txBody>
      </p:sp>
    </p:spTree>
    <p:extLst>
      <p:ext uri="{BB962C8B-B14F-4D97-AF65-F5344CB8AC3E}">
        <p14:creationId xmlns:p14="http://schemas.microsoft.com/office/powerpoint/2010/main" val="74696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22553F8-BF4C-444C-BA7D-DD4850B3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6000" dirty="0"/>
              <a:t>Peli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7C53333-307C-4961-8D21-8D195259F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941300" cy="4195481"/>
          </a:xfrm>
        </p:spPr>
        <p:txBody>
          <a:bodyPr>
            <a:normAutofit/>
          </a:bodyPr>
          <a:lstStyle/>
          <a:p>
            <a:r>
              <a:rPr lang="fi-FI" sz="3200" dirty="0"/>
              <a:t>Ylhäältä kuvattu nyrkkeily</a:t>
            </a:r>
          </a:p>
          <a:p>
            <a:r>
              <a:rPr lang="fi-FI" sz="3200" dirty="0" err="1"/>
              <a:t>Local</a:t>
            </a:r>
            <a:r>
              <a:rPr lang="fi-FI" sz="3200" dirty="0"/>
              <a:t> 1vs1</a:t>
            </a:r>
          </a:p>
          <a:p>
            <a:r>
              <a:rPr lang="fi-FI" sz="3200" dirty="0"/>
              <a:t>Yksinkertainen idea ja kontrollit</a:t>
            </a:r>
          </a:p>
          <a:p>
            <a:r>
              <a:rPr lang="fi-FI" sz="3200" dirty="0"/>
              <a:t>Ensimmäinen yksin tehty </a:t>
            </a:r>
            <a:r>
              <a:rPr lang="fi-FI" sz="3200" dirty="0" err="1"/>
              <a:t>Unity</a:t>
            </a:r>
            <a:r>
              <a:rPr lang="fi-FI" sz="3200" dirty="0"/>
              <a:t> projekti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A9A24133-EFA9-48A9-BD25-29E9635BB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651" y="785569"/>
            <a:ext cx="3773037" cy="301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9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F163404-8D60-4D3B-9528-AA8DFD93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6000" dirty="0"/>
              <a:t>Mitä opin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36055C4-6211-447C-B301-C2C6FA26E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119609" cy="4195481"/>
          </a:xfrm>
        </p:spPr>
        <p:txBody>
          <a:bodyPr/>
          <a:lstStyle/>
          <a:p>
            <a:r>
              <a:rPr lang="fi-FI" sz="3200" dirty="0" err="1"/>
              <a:t>Unityn</a:t>
            </a:r>
            <a:r>
              <a:rPr lang="fi-FI" sz="3200" dirty="0"/>
              <a:t> perusteet </a:t>
            </a:r>
          </a:p>
          <a:p>
            <a:r>
              <a:rPr lang="fi-FI" sz="3200" dirty="0"/>
              <a:t>Kaikki mitä tein oli käytännössä minulle uutta</a:t>
            </a:r>
          </a:p>
          <a:p>
            <a:r>
              <a:rPr lang="fi-FI" sz="3200" dirty="0"/>
              <a:t>Pähkäillessä aika menee nopeasti</a:t>
            </a:r>
          </a:p>
          <a:p>
            <a:endParaRPr lang="fi-FI" sz="3200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9362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07B04F4-9356-49CE-A476-7B76FD13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6000" dirty="0"/>
              <a:t>Hyvät ja Huonot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481833B-1343-439B-B4E9-3D6068B59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sz="3200" dirty="0" err="1"/>
              <a:t>Pros</a:t>
            </a:r>
            <a:endParaRPr lang="fi-FI" sz="3200" dirty="0"/>
          </a:p>
          <a:p>
            <a:pPr lvl="1"/>
            <a:r>
              <a:rPr lang="fi-FI" sz="3200" dirty="0" err="1"/>
              <a:t>Unity</a:t>
            </a:r>
            <a:r>
              <a:rPr lang="fi-FI" sz="3200" dirty="0"/>
              <a:t> selkeni</a:t>
            </a:r>
          </a:p>
          <a:p>
            <a:pPr lvl="1"/>
            <a:r>
              <a:rPr lang="fi-FI" sz="3200" dirty="0"/>
              <a:t>Peli alkaa muotoutua haluamalleni tasolle</a:t>
            </a:r>
          </a:p>
          <a:p>
            <a:r>
              <a:rPr lang="fi-FI" sz="3200" dirty="0" err="1"/>
              <a:t>Cons</a:t>
            </a:r>
            <a:endParaRPr lang="fi-FI" sz="3200" dirty="0"/>
          </a:p>
          <a:p>
            <a:pPr lvl="1"/>
            <a:r>
              <a:rPr lang="fi-FI" sz="3200" dirty="0"/>
              <a:t>Tutoriaaleja katsellessa ja lueskellessa meni aikaa</a:t>
            </a:r>
          </a:p>
          <a:p>
            <a:pPr lvl="1"/>
            <a:r>
              <a:rPr lang="fi-FI" sz="3200" dirty="0"/>
              <a:t>Päättämättömyys mekaniikoista ja alun hitaus</a:t>
            </a:r>
          </a:p>
          <a:p>
            <a:pPr lvl="1"/>
            <a:r>
              <a:rPr lang="fi-FI" sz="3200" dirty="0"/>
              <a:t>Koodarigrafiikka</a:t>
            </a:r>
          </a:p>
          <a:p>
            <a:pPr lvl="1"/>
            <a:endParaRPr lang="fi-FI" dirty="0"/>
          </a:p>
          <a:p>
            <a:pPr marL="914400" lvl="2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2898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2230EF-ABBC-4B34-B214-A80B51A0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6000" dirty="0"/>
              <a:t>Vielä tehtävät ominaisuudet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675C2A8-5CD2-40C3-A20F-EC293C421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662519"/>
            <a:ext cx="8946541" cy="4195481"/>
          </a:xfrm>
        </p:spPr>
        <p:txBody>
          <a:bodyPr/>
          <a:lstStyle/>
          <a:p>
            <a:r>
              <a:rPr lang="fi-FI" sz="3200" dirty="0"/>
              <a:t>Ääniefektit</a:t>
            </a:r>
          </a:p>
          <a:p>
            <a:r>
              <a:rPr lang="fi-FI" sz="3200" dirty="0"/>
              <a:t>Grafiikan kaunistelu</a:t>
            </a:r>
          </a:p>
          <a:p>
            <a:r>
              <a:rPr lang="fi-FI" sz="3200" dirty="0" err="1"/>
              <a:t>Hit-detectionin</a:t>
            </a:r>
            <a:r>
              <a:rPr lang="fi-FI" sz="3200" dirty="0"/>
              <a:t> tarkennus</a:t>
            </a:r>
          </a:p>
          <a:p>
            <a:r>
              <a:rPr lang="fi-FI" sz="3200" dirty="0"/>
              <a:t>Liikkumisen muokkaus</a:t>
            </a:r>
          </a:p>
          <a:p>
            <a:r>
              <a:rPr lang="fi-FI" sz="3200" dirty="0"/>
              <a:t>Pelin voittaminen</a:t>
            </a:r>
          </a:p>
          <a:p>
            <a:r>
              <a:rPr lang="fi-FI" sz="3200"/>
              <a:t>Puolustamine</a:t>
            </a:r>
            <a:r>
              <a:rPr lang="fi-FI" sz="3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41932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i">
  <a:themeElements>
    <a:clrScheme name="Ioni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i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i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70</Words>
  <Application>Microsoft Office PowerPoint</Application>
  <PresentationFormat>Laajakuva</PresentationFormat>
  <Paragraphs>26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Ioni</vt:lpstr>
      <vt:lpstr>Boxing</vt:lpstr>
      <vt:lpstr>Peli</vt:lpstr>
      <vt:lpstr>Mitä opin</vt:lpstr>
      <vt:lpstr>Hyvät ja Huonot</vt:lpstr>
      <vt:lpstr>Vielä tehtävät ominaisuudet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Boxing</dc:title>
  <dc:creator>Nikke Marjomaa</dc:creator>
  <cp:lastModifiedBy>Nikke Marjomaa</cp:lastModifiedBy>
  <cp:revision>5</cp:revision>
  <dcterms:created xsi:type="dcterms:W3CDTF">2018-02-26T23:37:03Z</dcterms:created>
  <dcterms:modified xsi:type="dcterms:W3CDTF">2018-02-27T00:08:37Z</dcterms:modified>
</cp:coreProperties>
</file>