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0" r:id="rId3"/>
    <p:sldId id="257" r:id="rId4"/>
    <p:sldId id="265" r:id="rId5"/>
    <p:sldId id="262" r:id="rId6"/>
    <p:sldId id="259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5172"/>
    <a:srgbClr val="8D1919"/>
    <a:srgbClr val="0A2D6C"/>
    <a:srgbClr val="033180"/>
    <a:srgbClr val="073F5E"/>
    <a:srgbClr val="64000B"/>
    <a:srgbClr val="0A2F4B"/>
    <a:srgbClr val="79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6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area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Winter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Faculty</c:v>
                </c:pt>
                <c:pt idx="1">
                  <c:v>Staff</c:v>
                </c:pt>
                <c:pt idx="2">
                  <c:v>Alumni</c:v>
                </c:pt>
                <c:pt idx="3">
                  <c:v>Students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Fall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Faculty</c:v>
                </c:pt>
                <c:pt idx="1">
                  <c:v>Staff</c:v>
                </c:pt>
                <c:pt idx="2">
                  <c:v>Alumni</c:v>
                </c:pt>
                <c:pt idx="3">
                  <c:v>Students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4.8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Summer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Faculty</c:v>
                </c:pt>
                <c:pt idx="1">
                  <c:v>Staff</c:v>
                </c:pt>
                <c:pt idx="2">
                  <c:v>Alumni</c:v>
                </c:pt>
                <c:pt idx="3">
                  <c:v>Students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4.7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1874368"/>
        <c:axId val="2136752160"/>
      </c:areaChart>
      <c:catAx>
        <c:axId val="214187436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136752160"/>
        <c:crosses val="autoZero"/>
        <c:auto val="1"/>
        <c:lblAlgn val="ctr"/>
        <c:lblOffset val="100"/>
        <c:noMultiLvlLbl val="0"/>
      </c:catAx>
      <c:valAx>
        <c:axId val="21367521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41874368"/>
        <c:crosses val="autoZero"/>
        <c:crossBetween val="midCat"/>
      </c:valAx>
    </c:plotArea>
    <c:legend>
      <c:legendPos val="r"/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DF49F-F40E-884C-B01F-9360377F1736}" type="datetime1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C89E5-8CF2-AE4E-9ED7-B883B3F2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64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B07EB-30C5-B945-B924-0A013922B5FD}" type="datetime1">
              <a:rPr lang="en-US" smtClean="0"/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4C395-C9E3-FA4A-86C1-1C454F8B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765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60311" y="240547"/>
            <a:ext cx="3437975" cy="41374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246137" y="3636963"/>
            <a:ext cx="8652149" cy="558800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39200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97224" y="4206608"/>
            <a:ext cx="6567088" cy="1238031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197223" y="2669177"/>
            <a:ext cx="7489575" cy="1513174"/>
          </a:xfrm>
        </p:spPr>
        <p:txBody>
          <a:bodyPr/>
          <a:lstStyle>
            <a:lvl1pPr>
              <a:lnSpc>
                <a:spcPts val="4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Click to edit title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B5AC-0D61-AC44-B9F6-B8D5CBB9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8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Click to edit title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B5AC-0D61-AC44-B9F6-B8D5CBB9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5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593" y="1967742"/>
            <a:ext cx="3735405" cy="43283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7742"/>
            <a:ext cx="4038600" cy="43283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Click to edit title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B5AC-0D61-AC44-B9F6-B8D5CBB9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0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94" y="2065334"/>
            <a:ext cx="3809794" cy="639762"/>
          </a:xfrm>
        </p:spPr>
        <p:txBody>
          <a:bodyPr anchor="b"/>
          <a:lstStyle>
            <a:lvl1pPr marL="0" indent="0">
              <a:lnSpc>
                <a:spcPts val="24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594" y="2742391"/>
            <a:ext cx="3809794" cy="338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4"/>
            <a:ext cx="4041775" cy="639762"/>
          </a:xfrm>
        </p:spPr>
        <p:txBody>
          <a:bodyPr anchor="b"/>
          <a:lstStyle>
            <a:lvl1pPr marL="0" indent="0">
              <a:lnSpc>
                <a:spcPts val="24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2391"/>
            <a:ext cx="4041775" cy="338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Click to edit title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B5AC-0D61-AC44-B9F6-B8D5CBB9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313"/>
            <a:ext cx="3008313" cy="647172"/>
          </a:xfrm>
        </p:spPr>
        <p:txBody>
          <a:bodyPr anchor="b"/>
          <a:lstStyle>
            <a:lvl1pPr algn="l">
              <a:lnSpc>
                <a:spcPts val="2200"/>
              </a:lnSpc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7503"/>
            <a:ext cx="5111750" cy="5268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26019"/>
            <a:ext cx="3008313" cy="45001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Click to edit title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B5AC-0D61-AC44-B9F6-B8D5CBB9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274" y="4800600"/>
            <a:ext cx="5204032" cy="566738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53274" y="897576"/>
            <a:ext cx="5204032" cy="39030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3274" y="5367338"/>
            <a:ext cx="520403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Click to edit title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B5AC-0D61-AC44-B9F6-B8D5CBB9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Click to edit title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B5AC-0D61-AC44-B9F6-B8D5CBB9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3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Click to edit title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B5AC-0D61-AC44-B9F6-B8D5CBB9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6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7594" y="816652"/>
            <a:ext cx="79992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199" y="1959652"/>
            <a:ext cx="8306601" cy="432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Click to edit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1012" y="351277"/>
            <a:ext cx="7782382" cy="241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cap="all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0B5AC-0D61-AC44-B9F6-B8D5CBB9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5" r:id="rId8"/>
    <p:sldLayoutId id="2147483654" r:id="rId9"/>
  </p:sldLayoutIdLst>
  <p:hf sldNum="0" hdr="0" dt="0"/>
  <p:txStyles>
    <p:titleStyle>
      <a:lvl1pPr algn="l" defTabSz="457200" rtl="0" eaLnBrk="1" latinLnBrk="0" hangingPunct="1">
        <a:lnSpc>
          <a:spcPts val="3600"/>
        </a:lnSpc>
        <a:spcBef>
          <a:spcPct val="0"/>
        </a:spcBef>
        <a:buNone/>
        <a:defRPr sz="4400" b="1" i="0" kern="1200">
          <a:solidFill>
            <a:srgbClr val="79000C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+mn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file://localhost/Users/cowanji/Downloads/16211529569_74d8c9cc7d_b.jp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6137" y="3644523"/>
            <a:ext cx="8652149" cy="58221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2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312" y="2839467"/>
            <a:ext cx="7252887" cy="1334792"/>
          </a:xfrm>
        </p:spPr>
        <p:txBody>
          <a:bodyPr/>
          <a:lstStyle/>
          <a:p>
            <a:r>
              <a:rPr lang="en-US" dirty="0" smtClean="0"/>
              <a:t>Use this slide as a </a:t>
            </a:r>
            <a:br>
              <a:rPr lang="en-US" dirty="0" smtClean="0"/>
            </a:br>
            <a:r>
              <a:rPr lang="en-US" dirty="0" smtClean="0"/>
              <a:t>section separator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Presenter’s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D1919"/>
                </a:solidFill>
              </a:rPr>
              <a:t>PowerPoint Tips</a:t>
            </a:r>
            <a:endParaRPr lang="en-US" dirty="0">
              <a:solidFill>
                <a:srgbClr val="8D19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Avoid using clipart and non-professional images. Find Lewis photos online at </a:t>
            </a:r>
            <a:r>
              <a:rPr lang="en-US" b="1" dirty="0" err="1" smtClean="0">
                <a:solidFill>
                  <a:srgbClr val="8D1919"/>
                </a:solidFill>
              </a:rPr>
              <a:t>lewisu.edu</a:t>
            </a:r>
            <a:r>
              <a:rPr lang="en-US" b="1" dirty="0" smtClean="0">
                <a:solidFill>
                  <a:srgbClr val="8D1919"/>
                </a:solidFill>
              </a:rPr>
              <a:t>/</a:t>
            </a:r>
            <a:r>
              <a:rPr lang="en-US" b="1" dirty="0" err="1" smtClean="0">
                <a:solidFill>
                  <a:srgbClr val="8D1919"/>
                </a:solidFill>
              </a:rPr>
              <a:t>photogallery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Avoid dissolves, spins &amp; other transitions.</a:t>
            </a:r>
          </a:p>
          <a:p>
            <a:r>
              <a:rPr lang="en-US" dirty="0" smtClean="0"/>
              <a:t>Keep fonts consistent: Calibri</a:t>
            </a:r>
          </a:p>
          <a:p>
            <a:r>
              <a:rPr lang="en-US" dirty="0" smtClean="0"/>
              <a:t>Keep colors consistent: </a:t>
            </a:r>
          </a:p>
          <a:p>
            <a:pPr lvl="1"/>
            <a:r>
              <a:rPr lang="en-US" b="1" dirty="0" smtClean="0">
                <a:solidFill>
                  <a:srgbClr val="8D1919"/>
                </a:solidFill>
              </a:rPr>
              <a:t>Maroon </a:t>
            </a:r>
            <a:r>
              <a:rPr lang="en-US" dirty="0" smtClean="0"/>
              <a:t>(RGB 141/25/25) </a:t>
            </a:r>
          </a:p>
          <a:p>
            <a:pPr lvl="1"/>
            <a:r>
              <a:rPr lang="en-US" b="1" dirty="0" smtClean="0">
                <a:solidFill>
                  <a:srgbClr val="005172"/>
                </a:solidFill>
              </a:rPr>
              <a:t>Blue </a:t>
            </a:r>
            <a:r>
              <a:rPr lang="en-US" dirty="0"/>
              <a:t>(RGB 0</a:t>
            </a:r>
            <a:r>
              <a:rPr lang="en-US" dirty="0" smtClean="0"/>
              <a:t>/81/114) </a:t>
            </a:r>
            <a:endParaRPr lang="en-US" b="1" dirty="0" smtClean="0">
              <a:solidFill>
                <a:srgbClr val="073F5E"/>
              </a:solidFill>
            </a:endParaRPr>
          </a:p>
          <a:p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D1919"/>
                </a:solidFill>
              </a:rPr>
              <a:t>How to edit the footer</a:t>
            </a:r>
            <a:endParaRPr lang="en-US" dirty="0">
              <a:solidFill>
                <a:srgbClr val="8D19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Insert &gt; Header and Footer</a:t>
            </a:r>
          </a:p>
          <a:p>
            <a:r>
              <a:rPr lang="en-US" dirty="0" smtClean="0"/>
              <a:t>Make sure to uncheck “Date and Time”</a:t>
            </a:r>
          </a:p>
          <a:p>
            <a:r>
              <a:rPr lang="en-US" dirty="0" smtClean="0"/>
              <a:t>Make sure to check “Footer”</a:t>
            </a:r>
          </a:p>
          <a:p>
            <a:r>
              <a:rPr lang="en-US" dirty="0" smtClean="0"/>
              <a:t>Type in a footer title</a:t>
            </a:r>
          </a:p>
          <a:p>
            <a:pPr lvl="1"/>
            <a:r>
              <a:rPr lang="en-US" dirty="0" smtClean="0"/>
              <a:t>Click Apply to All for consistent footer throughout the PowerPoint</a:t>
            </a:r>
          </a:p>
          <a:p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8D1919"/>
                </a:solidFill>
              </a:rPr>
              <a:t>Multiple Slide Options</a:t>
            </a:r>
            <a:endParaRPr lang="en-US" dirty="0">
              <a:solidFill>
                <a:srgbClr val="8D19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PowerPoint template has several </a:t>
            </a:r>
            <a:r>
              <a:rPr lang="en-US" b="1" dirty="0" smtClean="0">
                <a:solidFill>
                  <a:srgbClr val="005172"/>
                </a:solidFill>
              </a:rPr>
              <a:t>slide layout options </a:t>
            </a:r>
            <a:r>
              <a:rPr lang="en-US" dirty="0" smtClean="0"/>
              <a:t>to choose from:</a:t>
            </a:r>
            <a:endParaRPr lang="en-US" dirty="0"/>
          </a:p>
          <a:p>
            <a:pPr lvl="1"/>
            <a:r>
              <a:rPr lang="en-US" dirty="0" smtClean="0"/>
              <a:t>Title Slide</a:t>
            </a:r>
          </a:p>
          <a:p>
            <a:pPr lvl="1"/>
            <a:r>
              <a:rPr lang="en-US" dirty="0" smtClean="0"/>
              <a:t>Section Title Slide</a:t>
            </a:r>
          </a:p>
          <a:p>
            <a:pPr lvl="1"/>
            <a:r>
              <a:rPr lang="en-US" dirty="0" smtClean="0"/>
              <a:t>Title and Content</a:t>
            </a:r>
          </a:p>
          <a:p>
            <a:pPr lvl="1"/>
            <a:r>
              <a:rPr lang="en-US" dirty="0" smtClean="0"/>
              <a:t>Two Content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b="1" dirty="0" smtClean="0">
                <a:solidFill>
                  <a:srgbClr val="005172"/>
                </a:solidFill>
              </a:rPr>
              <a:t>slide layout options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Comparison (This slide layout)</a:t>
            </a:r>
          </a:p>
          <a:p>
            <a:pPr lvl="1"/>
            <a:r>
              <a:rPr lang="en-US" dirty="0" smtClean="0"/>
              <a:t>Title Only</a:t>
            </a:r>
          </a:p>
          <a:p>
            <a:pPr lvl="1"/>
            <a:r>
              <a:rPr lang="en-US" dirty="0" smtClean="0"/>
              <a:t>Content with Caption</a:t>
            </a:r>
          </a:p>
          <a:p>
            <a:pPr lvl="1"/>
            <a:r>
              <a:rPr lang="en-US" dirty="0" smtClean="0"/>
              <a:t>Picture with Caption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98" y="4800600"/>
            <a:ext cx="5944194" cy="566738"/>
          </a:xfrm>
        </p:spPr>
        <p:txBody>
          <a:bodyPr>
            <a:noAutofit/>
          </a:bodyPr>
          <a:lstStyle/>
          <a:p>
            <a:r>
              <a:rPr lang="en-US" sz="2400" dirty="0" smtClean="0"/>
              <a:t>PowerPoint Tip: Use Colorfu</a:t>
            </a:r>
            <a:r>
              <a:rPr lang="en-US" sz="2400" dirty="0"/>
              <a:t>l</a:t>
            </a:r>
            <a:r>
              <a:rPr lang="en-US" sz="2400" dirty="0" smtClean="0"/>
              <a:t> Photos</a:t>
            </a:r>
            <a:endParaRPr lang="en-US" sz="2400" dirty="0"/>
          </a:p>
        </p:txBody>
      </p:sp>
      <p:pic>
        <p:nvPicPr>
          <p:cNvPr id="5" name="JillS.jpg.jpeg"/>
          <p:cNvPicPr>
            <a:picLocks noGrp="1" noChangeAspect="1"/>
          </p:cNvPicPr>
          <p:nvPr>
            <p:ph type="pic"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98" y="821375"/>
            <a:ext cx="6098384" cy="405542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32" y="5367338"/>
            <a:ext cx="5627374" cy="804862"/>
          </a:xfrm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 dirty="0" smtClean="0">
                <a:solidFill>
                  <a:srgbClr val="005172"/>
                </a:solidFill>
              </a:rPr>
              <a:t>Access the Lewis University online photo gallery at:</a:t>
            </a:r>
          </a:p>
          <a:p>
            <a:pPr>
              <a:lnSpc>
                <a:spcPts val="1800"/>
              </a:lnSpc>
            </a:pPr>
            <a:r>
              <a:rPr lang="en-US" sz="1800" b="1" i="1" dirty="0" err="1" smtClean="0">
                <a:solidFill>
                  <a:srgbClr val="005172"/>
                </a:solidFill>
              </a:rPr>
              <a:t>lewisu.edu</a:t>
            </a:r>
            <a:r>
              <a:rPr lang="en-US" sz="1800" b="1" i="1" dirty="0" smtClean="0">
                <a:solidFill>
                  <a:srgbClr val="005172"/>
                </a:solidFill>
              </a:rPr>
              <a:t>/</a:t>
            </a:r>
            <a:r>
              <a:rPr lang="en-US" sz="1800" b="1" i="1" dirty="0" err="1" smtClean="0">
                <a:solidFill>
                  <a:srgbClr val="005172"/>
                </a:solidFill>
              </a:rPr>
              <a:t>photogallery</a:t>
            </a:r>
            <a:endParaRPr lang="en-US" sz="1800" b="1" i="1" dirty="0">
              <a:solidFill>
                <a:srgbClr val="00517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Presenter’s Name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Separator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9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D1919"/>
                </a:solidFill>
              </a:rPr>
              <a:t>Use Charts for Impact</a:t>
            </a:r>
            <a:endParaRPr lang="en-US" dirty="0">
              <a:solidFill>
                <a:srgbClr val="8D1919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590406"/>
              </p:ext>
            </p:extLst>
          </p:nvPr>
        </p:nvGraphicFramePr>
        <p:xfrm>
          <a:off x="274252" y="1698826"/>
          <a:ext cx="8526962" cy="4222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wisPowerPointTemplate_A_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050" dirty="0" smtClean="0">
            <a:solidFill>
              <a:srgbClr val="FFFFFF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LewisPowerPointTemplate_A_2015</Template>
  <TotalTime>14</TotalTime>
  <Words>162</Words>
  <Application>Microsoft Macintosh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LewisPowerPointTemplate_A_2015</vt:lpstr>
      <vt:lpstr>PowerPoint Presentation</vt:lpstr>
      <vt:lpstr>Use this slide as a  section separator</vt:lpstr>
      <vt:lpstr>PowerPoint Tips</vt:lpstr>
      <vt:lpstr>How to edit the footer</vt:lpstr>
      <vt:lpstr>Multiple Slide Options</vt:lpstr>
      <vt:lpstr>PowerPoint Tip: Use Colorful Photos</vt:lpstr>
      <vt:lpstr>Section Separator</vt:lpstr>
      <vt:lpstr>Use Charts for Impact</vt:lpstr>
    </vt:vector>
  </TitlesOfParts>
  <Company>Lewis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powerssa</dc:creator>
  <cp:lastModifiedBy>Quinn Stratton</cp:lastModifiedBy>
  <cp:revision>1</cp:revision>
  <cp:lastPrinted>2015-04-20T16:47:46Z</cp:lastPrinted>
  <dcterms:created xsi:type="dcterms:W3CDTF">2016-07-26T14:52:34Z</dcterms:created>
  <dcterms:modified xsi:type="dcterms:W3CDTF">2017-08-02T02:36:22Z</dcterms:modified>
</cp:coreProperties>
</file>