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6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63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53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2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5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1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1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5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94AEDB-3764-43DA-945F-09419E2FC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1E23-062B-41F3-9775-7123148B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8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F4BD-1983-4CBA-A59A-E68439C24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CS 3330 Exam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497DD-6F16-4F91-B29D-80B50F43E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D.J. Anderson</a:t>
            </a:r>
          </a:p>
        </p:txBody>
      </p:sp>
    </p:spTree>
    <p:extLst>
      <p:ext uri="{BB962C8B-B14F-4D97-AF65-F5344CB8AC3E}">
        <p14:creationId xmlns:p14="http://schemas.microsoft.com/office/powerpoint/2010/main" val="37643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D2A7-1963-464B-B3CF-5B624D24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array[10] = {3, 5, 9, 17, 33, 65, 129, 257, 513, 1025};</a:t>
            </a:r>
            <a:b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*z = array + 5;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B08F-9449-4275-ACA3-6C96F2E0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z[0] = _____     *(z+2) = _____     *z+2 = _____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z[0] = _____     *array = ______________________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630E4B-6568-4E27-A710-3D4283B5805A}"/>
              </a:ext>
            </a:extLst>
          </p:cNvPr>
          <p:cNvSpPr txBox="1">
            <a:spLocks/>
          </p:cNvSpPr>
          <p:nvPr/>
        </p:nvSpPr>
        <p:spPr>
          <a:xfrm>
            <a:off x="646111" y="345039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+= 4;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*z -= 2;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-= 3;</a:t>
            </a:r>
          </a:p>
        </p:txBody>
      </p:sp>
    </p:spTree>
    <p:extLst>
      <p:ext uri="{BB962C8B-B14F-4D97-AF65-F5344CB8AC3E}">
        <p14:creationId xmlns:p14="http://schemas.microsoft.com/office/powerpoint/2010/main" val="380628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7499-5335-4C46-97C1-BD48CA97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9668-9572-4227-A0A6-ACF776F25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945117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^ (0-9) = B		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Suppose the number in the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^ (10-19) = KB	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exponent is two digits.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^ (20-29) = MB	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first digit tells you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^ (30-39) = GB	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letter: K, M, G, 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^ (40-49) = TB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2^0 = 1  2^1 = 2  2^2 = 4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digit tells you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2^3 = 8  2^4 = 16  2^5 = 32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number: 1, 2, 4, 8, 16,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2^6 = 64  2^7 = 128	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32, 64, 128, 256, 512.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2^8 = 256  2^9 = 512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^ 36 = _____</a:t>
            </a:r>
          </a:p>
        </p:txBody>
      </p:sp>
    </p:spTree>
    <p:extLst>
      <p:ext uri="{BB962C8B-B14F-4D97-AF65-F5344CB8AC3E}">
        <p14:creationId xmlns:p14="http://schemas.microsoft.com/office/powerpoint/2010/main" val="693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DBF9C-2F11-49DD-8B24-46E31F2A7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2" y="643467"/>
            <a:ext cx="9816855" cy="55710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416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AC1C-8792-4220-BCCA-1ED46198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vs 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F12F-EA36-461A-B27F-2DD2D639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5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94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Wingdings 3</vt:lpstr>
      <vt:lpstr>Ion</vt:lpstr>
      <vt:lpstr>CS 3330 Exam 1 Review</vt:lpstr>
      <vt:lpstr>int array[10] = {3, 5, 9, 17, 33, 65, 129, 257, 513, 1025}; int *z = array + 5;</vt:lpstr>
      <vt:lpstr>Powers of 2</vt:lpstr>
      <vt:lpstr>PowerPoint Presentation</vt:lpstr>
      <vt:lpstr>RISC vs CISC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3330 Exam 1 Review</dc:title>
  <dc:creator>Denny Anderson</dc:creator>
  <cp:lastModifiedBy>Denny Anderson</cp:lastModifiedBy>
  <cp:revision>5</cp:revision>
  <dcterms:created xsi:type="dcterms:W3CDTF">2017-09-27T06:06:04Z</dcterms:created>
  <dcterms:modified xsi:type="dcterms:W3CDTF">2017-09-27T06:35:05Z</dcterms:modified>
</cp:coreProperties>
</file>