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8" r:id="rId4"/>
    <p:sldId id="265" r:id="rId5"/>
    <p:sldId id="257" r:id="rId6"/>
    <p:sldId id="261" r:id="rId7"/>
    <p:sldId id="263" r:id="rId8"/>
    <p:sldId id="262" r:id="rId9"/>
    <p:sldId id="260" r:id="rId10"/>
    <p:sldId id="264" r:id="rId11"/>
    <p:sldId id="268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69931-7B2C-41BD-BE76-1B8E6DE6CEFE}" v="1" dt="2018-10-15T17:28:23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0" d="100"/>
          <a:sy n="70" d="100"/>
        </p:scale>
        <p:origin x="941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071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31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2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08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63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420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264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18-Nov-18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5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blackboard&#10;&#10;Description generated with very high confidence">
            <a:extLst>
              <a:ext uri="{FF2B5EF4-FFF2-40B4-BE49-F238E27FC236}">
                <a16:creationId xmlns:a16="http://schemas.microsoft.com/office/drawing/2014/main" id="{85B7EE91-0948-4E62-95A9-B5660EC4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7291"/>
            <a:ext cx="12189123" cy="6850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7" y="1787612"/>
            <a:ext cx="12183373" cy="1249290"/>
          </a:xfrm>
          <a:gradFill>
            <a:gsLst>
              <a:gs pos="0">
                <a:schemeClr val="accent1">
                  <a:lumMod val="5000"/>
                  <a:lumOff val="95000"/>
                  <a:alpha val="34000"/>
                </a:schemeClr>
              </a:gs>
              <a:gs pos="34000">
                <a:schemeClr val="tx1">
                  <a:lumMod val="85000"/>
                  <a:lumOff val="15000"/>
                  <a:alpha val="71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900" b="1" dirty="0" err="1">
                <a:solidFill>
                  <a:schemeClr val="bg1"/>
                </a:solidFill>
              </a:rPr>
              <a:t>Securitatea</a:t>
            </a:r>
            <a:r>
              <a:rPr lang="en-US" sz="8900" b="1" dirty="0">
                <a:solidFill>
                  <a:schemeClr val="bg1"/>
                </a:solidFill>
              </a:rPr>
              <a:t> </a:t>
            </a:r>
            <a:r>
              <a:rPr lang="en-US" sz="8900" b="1" dirty="0" err="1">
                <a:solidFill>
                  <a:schemeClr val="bg1"/>
                </a:solidFill>
              </a:rPr>
              <a:t>cibernetica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409" y="3036901"/>
            <a:ext cx="9755187" cy="1057579"/>
          </a:xfrm>
          <a:gradFill>
            <a:gsLst>
              <a:gs pos="0">
                <a:schemeClr val="tx1">
                  <a:lumMod val="85000"/>
                  <a:lumOff val="15000"/>
                  <a:alpha val="17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 contourW="12700">
            <a:bevelT/>
            <a:contourClr>
              <a:schemeClr val="tx1">
                <a:lumMod val="75000"/>
                <a:lumOff val="25000"/>
              </a:schemeClr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Prezentat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de Botnari Dragos &amp; 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Mo</a:t>
            </a:r>
            <a:r>
              <a:rPr lang="ro-RO" sz="3200" b="1" dirty="0">
                <a:solidFill>
                  <a:schemeClr val="bg1">
                    <a:lumMod val="85000"/>
                  </a:schemeClr>
                </a:solidFill>
              </a:rPr>
              <a:t>ș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anu</a:t>
            </a:r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o-RO" sz="3200" b="1" dirty="0" err="1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sz="3200" b="1" dirty="0" err="1" smtClean="0">
                <a:solidFill>
                  <a:schemeClr val="bg1">
                    <a:lumMod val="85000"/>
                  </a:schemeClr>
                </a:solidFill>
              </a:rPr>
              <a:t>arinela</a:t>
            </a:r>
            <a:endParaRPr lang="en-US" sz="3200" b="1" dirty="0">
              <a:solidFill>
                <a:schemeClr val="bg1">
                  <a:lumMod val="85000"/>
                </a:schemeClr>
              </a:solidFill>
              <a:cs typeface="Calibri"/>
            </a:endParaRPr>
          </a:p>
          <a:p>
            <a:r>
              <a:rPr lang="en-US" sz="3200" b="1" dirty="0">
                <a:solidFill>
                  <a:schemeClr val="accent5"/>
                </a:solidFill>
                <a:cs typeface="Calibri"/>
              </a:rPr>
              <a:t>Cl.  a-XI-a '''D''</a:t>
            </a:r>
          </a:p>
        </p:txBody>
      </p:sp>
    </p:spTree>
    <p:extLst>
      <p:ext uri="{BB962C8B-B14F-4D97-AF65-F5344CB8AC3E}">
        <p14:creationId xmlns:p14="http://schemas.microsoft.com/office/powerpoint/2010/main" val="41413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BA297D4-1F19-4B40-8075-B990503D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5549"/>
            <a:ext cx="12203501" cy="68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3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179699-37F0-4E79-8073-EF0792CF2F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5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2F48-447F-4CF3-A5EC-05ED1B8F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4DE2EE-486E-42FA-BA5E-A4BF7993B8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6494" y="0"/>
            <a:ext cx="1219849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9766B86-9CAD-41F5-BE6F-499AAD4EC1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49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1880" y="365125"/>
            <a:ext cx="750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5400" dirty="0" smtClean="0">
                <a:solidFill>
                  <a:schemeClr val="bg1"/>
                </a:solidFill>
              </a:rPr>
              <a:t>Mulțumim pentru atenție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8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Picture 8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531470-6BF7-44FA-8369-F4457008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68731"/>
            <a:ext cx="12203501" cy="6789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7614B1-36EB-4C56-87FC-FB7C7B51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93" y="-2737"/>
            <a:ext cx="11115040" cy="492443"/>
          </a:xfrm>
          <a:solidFill>
            <a:schemeClr val="accent5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Cumpărături</a:t>
            </a:r>
            <a:r>
              <a:rPr lang="en-US" b="1" dirty="0">
                <a:solidFill>
                  <a:schemeClr val="bg1"/>
                </a:solidFill>
              </a:rPr>
              <a:t> online </a:t>
            </a:r>
            <a:r>
              <a:rPr lang="en-US" b="1" dirty="0" err="1">
                <a:solidFill>
                  <a:schemeClr val="bg1"/>
                </a:solidFill>
              </a:rPr>
              <a:t>în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siguranţă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81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3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7B7F5E18-7F3F-4E27-84CA-49AD943C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" y="3734"/>
            <a:ext cx="12189123" cy="6850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62CF1-D424-47AF-AE7F-B6F42844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" y="-635"/>
            <a:ext cx="12141200" cy="1020763"/>
          </a:xfrm>
          <a:gradFill>
            <a:gsLst>
              <a:gs pos="0">
                <a:schemeClr val="dk1">
                  <a:satMod val="105000"/>
                  <a:tint val="67000"/>
                  <a:lumMod val="0"/>
                  <a:alpha val="0"/>
                </a:schemeClr>
              </a:gs>
              <a:gs pos="50000">
                <a:schemeClr val="dk1">
                  <a:lumMod val="105000"/>
                  <a:satMod val="103000"/>
                  <a:tint val="73000"/>
                  <a:alpha val="54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Cea </a:t>
            </a:r>
            <a:r>
              <a:rPr lang="en-US" b="1" dirty="0" err="1">
                <a:solidFill>
                  <a:schemeClr val="bg1"/>
                </a:solidFill>
              </a:rPr>
              <a:t>mai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bună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protecţie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începe</a:t>
            </a:r>
            <a:r>
              <a:rPr lang="en-US" b="1" dirty="0">
                <a:solidFill>
                  <a:schemeClr val="bg1"/>
                </a:solidFill>
              </a:rPr>
              <a:t> cu </a:t>
            </a:r>
            <a:r>
              <a:rPr lang="en-US" b="1" dirty="0" err="1">
                <a:solidFill>
                  <a:schemeClr val="bg1"/>
                </a:solidFill>
              </a:rPr>
              <a:t>cea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bună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parolă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47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C1-7034-4B4C-A0D9-2841D052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E732920-A03B-4588-B161-DFBFE14B77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93" y="-6944"/>
            <a:ext cx="12183841" cy="68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able, indoor, computer&#10;&#10;Description generated with very high confidence">
            <a:extLst>
              <a:ext uri="{FF2B5EF4-FFF2-40B4-BE49-F238E27FC236}">
                <a16:creationId xmlns:a16="http://schemas.microsoft.com/office/drawing/2014/main" id="{0330177F-74AA-448F-8685-82FD6878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8"/>
            <a:ext cx="12192000" cy="6921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736C0-ED7F-4125-8260-08649BAF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9" y="-940"/>
            <a:ext cx="12193695" cy="77190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Scut</a:t>
            </a:r>
            <a:r>
              <a:rPr lang="en-US" b="1" dirty="0"/>
              <a:t> de </a:t>
            </a:r>
            <a:r>
              <a:rPr lang="en-US" b="1" dirty="0" err="1"/>
              <a:t>protecţie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calculator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/>
              <a:t>telefonul</a:t>
            </a:r>
            <a:r>
              <a:rPr lang="en-US" b="1" dirty="0"/>
              <a:t> </a:t>
            </a:r>
            <a:r>
              <a:rPr lang="en-US" b="1" dirty="0" err="1"/>
              <a:t>mobil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F74D-7994-4164-A1FB-BBFD7B8F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80" y="-635"/>
            <a:ext cx="7040880" cy="98012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Software </a:t>
            </a:r>
            <a:r>
              <a:rPr lang="en-US" dirty="0" err="1">
                <a:cs typeface="Calibri Light"/>
              </a:rPr>
              <a:t>Malitios</a:t>
            </a:r>
            <a:r>
              <a:rPr lang="en-US" dirty="0">
                <a:cs typeface="Calibri Light"/>
              </a:rPr>
              <a:t>   *Malware*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50BDA-9A02-48A9-8F0B-ABA5636FC688}"/>
              </a:ext>
            </a:extLst>
          </p:cNvPr>
          <p:cNvSpPr txBox="1"/>
          <p:nvPr/>
        </p:nvSpPr>
        <p:spPr>
          <a:xfrm>
            <a:off x="20320" y="6106160"/>
            <a:ext cx="121005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'Malware' este un termen general utilizat la o varietate de forme ostile sau software ostil.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92AB8-BEC4-4EDA-93E8-75CD1D47612D}"/>
              </a:ext>
            </a:extLst>
          </p:cNvPr>
          <p:cNvSpPr txBox="1"/>
          <p:nvPr/>
        </p:nvSpPr>
        <p:spPr>
          <a:xfrm>
            <a:off x="4267200" y="141732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pic>
        <p:nvPicPr>
          <p:cNvPr id="8" name="Picture 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563F3F91-C3D0-4747-8A97-DA53D7A512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5080" y="976331"/>
            <a:ext cx="7033017" cy="5129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3358130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Trojan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7416" y="1503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Altele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9449" y="2397211"/>
            <a:ext cx="88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Worm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77514" y="3188043"/>
            <a:ext cx="102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Virus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4423719"/>
            <a:ext cx="11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3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6532-4F8A-4133-A391-ED7662F4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EB2CC4-7F81-463D-A806-6D9FDB9BAD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2578" y="287"/>
            <a:ext cx="12188404" cy="6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FB63-B40F-4A88-A353-CC0E6223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 shot of 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BAC63606-C454-4BE3-BA24-97A1B8A1E0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10" y="4240"/>
            <a:ext cx="12172230" cy="69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7D69-39EC-4B3C-9D2F-4147E8FB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1490E8-76AC-4992-AE8F-FD22E9621F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4799" y="-6944"/>
            <a:ext cx="12207224" cy="68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37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Securitatea cibernetica</vt:lpstr>
      <vt:lpstr> Cumpărături online în siguranţă </vt:lpstr>
      <vt:lpstr> Cea mai bună protecţie începe cu cea mai bună parolă </vt:lpstr>
      <vt:lpstr>PowerPoint Presentation</vt:lpstr>
      <vt:lpstr> Scut de protecţie pentru calculator şi telefonul mobil </vt:lpstr>
      <vt:lpstr>Software Malitios   *Malware*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Dragos Botnari</cp:lastModifiedBy>
  <cp:revision>364</cp:revision>
  <dcterms:created xsi:type="dcterms:W3CDTF">2014-09-12T02:11:01Z</dcterms:created>
  <dcterms:modified xsi:type="dcterms:W3CDTF">2018-11-18T18:59:39Z</dcterms:modified>
</cp:coreProperties>
</file>