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205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-871075"/>
            <a:ext cx="9144000" cy="6851936"/>
          </a:xfrm>
          <a:prstGeom prst="rect">
            <a:avLst/>
          </a:prstGeom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168593"/>
            <a:ext cx="7772400" cy="26714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s" sz="4400" dirty="0" smtClean="0"/>
              <a:t>ADN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400" dirty="0"/>
              <a:t>-</a:t>
            </a:r>
            <a:endParaRPr lang="es" sz="3400" dirty="0"/>
          </a:p>
          <a:p>
            <a:pPr>
              <a:buNone/>
            </a:pPr>
            <a:r>
              <a:rPr lang="es" sz="4400" dirty="0"/>
              <a:t>Asteroid Detection Network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685800" y="305361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400" dirty="0"/>
              <a:t>Un resultado del </a:t>
            </a:r>
            <a:r>
              <a:rPr lang="es" sz="2400" dirty="0">
                <a:solidFill>
                  <a:srgbClr val="FFFF00"/>
                </a:solidFill>
              </a:rPr>
              <a:t>#SpaceApps_CL</a:t>
            </a:r>
          </a:p>
          <a:p>
            <a:pPr>
              <a:buNone/>
            </a:pPr>
            <a:r>
              <a:rPr lang="es" sz="2400" dirty="0"/>
              <a:t>Anton Rabanus, Andres Parra, y David Rabanus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61000" y="4141845"/>
            <a:ext cx="4252387" cy="933450"/>
            <a:chOff x="2461000" y="4141845"/>
            <a:chExt cx="4252387" cy="933450"/>
          </a:xfrm>
        </p:grpSpPr>
        <p:pic>
          <p:nvPicPr>
            <p:cNvPr id="26" name="Shape 26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5732312" y="4208520"/>
              <a:ext cx="981075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2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2461000" y="4141845"/>
              <a:ext cx="990600" cy="933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-256925"/>
            <a:ext cx="9144000" cy="5680675"/>
          </a:xfrm>
          <a:prstGeom prst="rect">
            <a:avLst/>
          </a:prstGeom>
        </p:spPr>
      </p:pic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/>
              <a:t>Juntar gente e instituciones para seguir un objetivo común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/>
              <a:t>Tutoriales para observación robótica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/>
              <a:t>Popularizar telescopios de infrarrojo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/>
              <a:t>Proveer acceso a telescopio para involucrarse en, y aportar a, observaciones remotas utilizando telescopios globales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s"/>
              <a:t>El desafío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-3198"/>
            <a:ext cx="9144000" cy="514989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-22624"/>
            <a:ext cx="8229600" cy="771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s"/>
              <a:t>Juntar gente y instituciones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81425" y="590550"/>
            <a:ext cx="8608200" cy="43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2380"/>
              <a:buNone/>
            </a:pPr>
            <a:r>
              <a:rPr lang="es" sz="2100" dirty="0">
                <a:solidFill>
                  <a:srgbClr val="FFFFFF"/>
                </a:solidFill>
              </a:rPr>
              <a:t>Intención para desarrollar interfaces entre instituciones existentes, i.e. gobiernos, agencias y organizaciones de investigación, con el público o para facilitar un mejor uso de los “activos fijos“ para este objetivo. Estos activos son:</a:t>
            </a:r>
          </a:p>
          <a:p>
            <a:pPr marL="457200" lvl="0" indent="-36195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2100" b="1" dirty="0">
                <a:solidFill>
                  <a:srgbClr val="FFFFFF"/>
                </a:solidFill>
              </a:rPr>
              <a:t>Activo 1)</a:t>
            </a:r>
            <a:r>
              <a:rPr lang="es" sz="2100" dirty="0">
                <a:solidFill>
                  <a:srgbClr val="FFFFFF"/>
                </a:solidFill>
              </a:rPr>
              <a:t> Telescopios en el mundo con capabilidad robótica (e.g. la propiedad GOTO</a:t>
            </a:r>
            <a:r>
              <a:rPr lang="es" sz="2100" dirty="0" smtClean="0">
                <a:solidFill>
                  <a:srgbClr val="FFFFFF"/>
                </a:solidFill>
              </a:rPr>
              <a:t>)</a:t>
            </a:r>
            <a:r>
              <a:rPr lang="en-US" sz="2100" dirty="0" smtClean="0">
                <a:solidFill>
                  <a:srgbClr val="FFFFFF"/>
                </a:solidFill>
              </a:rPr>
              <a:t>;</a:t>
            </a:r>
            <a:endParaRPr lang="es" sz="2100" dirty="0">
              <a:solidFill>
                <a:srgbClr val="FFFFFF"/>
              </a:solidFill>
            </a:endParaRPr>
          </a:p>
          <a:p>
            <a:pPr marL="457200" lvl="0" indent="-36195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2100" b="1" dirty="0">
                <a:solidFill>
                  <a:srgbClr val="FFFFFF"/>
                </a:solidFill>
              </a:rPr>
              <a:t>Activo 2)</a:t>
            </a:r>
            <a:r>
              <a:rPr lang="es" sz="2100" dirty="0">
                <a:solidFill>
                  <a:srgbClr val="FFFFFF"/>
                </a:solidFill>
              </a:rPr>
              <a:t> Ciudadanos voluntarios para participar en </a:t>
            </a:r>
            <a:r>
              <a:rPr lang="es" sz="2100" dirty="0" smtClean="0">
                <a:solidFill>
                  <a:srgbClr val="FFFFFF"/>
                </a:solidFill>
              </a:rPr>
              <a:t>esto</a:t>
            </a:r>
            <a:r>
              <a:rPr lang="en-US" sz="2100" dirty="0">
                <a:solidFill>
                  <a:srgbClr val="FFFFFF"/>
                </a:solidFill>
              </a:rPr>
              <a:t>;</a:t>
            </a:r>
            <a:endParaRPr lang="es" sz="2100" dirty="0">
              <a:solidFill>
                <a:srgbClr val="FFFFFF"/>
              </a:solidFill>
            </a:endParaRPr>
          </a:p>
          <a:p>
            <a:pPr marL="457200" lvl="0" indent="-36195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2100" b="1" dirty="0">
                <a:solidFill>
                  <a:srgbClr val="FFFFFF"/>
                </a:solidFill>
              </a:rPr>
              <a:t>Activo 3)</a:t>
            </a:r>
            <a:r>
              <a:rPr lang="es" sz="2100" dirty="0">
                <a:solidFill>
                  <a:srgbClr val="FFFFFF"/>
                </a:solidFill>
              </a:rPr>
              <a:t> Grandes bases de datos, bien mantenidos, como la del Minor Planet Center (MPC), donde toda la información, efemérides, curvas de luminosidad, etc. se centraliza, verifica, y </a:t>
            </a:r>
            <a:r>
              <a:rPr lang="es" sz="2100" dirty="0" smtClean="0">
                <a:solidFill>
                  <a:srgbClr val="FFFFFF"/>
                </a:solidFill>
              </a:rPr>
              <a:t>investiga</a:t>
            </a:r>
            <a:r>
              <a:rPr lang="en-US" sz="2100" dirty="0" smtClean="0">
                <a:solidFill>
                  <a:srgbClr val="FFFFFF"/>
                </a:solidFill>
              </a:rPr>
              <a:t>;</a:t>
            </a:r>
            <a:endParaRPr lang="es" sz="2100" dirty="0">
              <a:solidFill>
                <a:srgbClr val="FFFFFF"/>
              </a:solidFill>
            </a:endParaRPr>
          </a:p>
          <a:p>
            <a:pPr marL="457200" lvl="0" indent="-36195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2100" b="1" dirty="0">
                <a:solidFill>
                  <a:srgbClr val="FFFFFF"/>
                </a:solidFill>
              </a:rPr>
              <a:t>Activo 4)</a:t>
            </a:r>
            <a:r>
              <a:rPr lang="es" sz="2100" dirty="0">
                <a:solidFill>
                  <a:srgbClr val="FFFFFF"/>
                </a:solidFill>
              </a:rPr>
              <a:t> Potentes instituciones como IAWN, COPOUS de la ONU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-22625"/>
            <a:ext cx="8608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s"/>
              <a:t>Tutoriales para observación robótica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81425" y="666750"/>
            <a:ext cx="8608200" cy="284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2400" b="1">
                <a:solidFill>
                  <a:srgbClr val="FFFFFF"/>
                </a:solidFill>
              </a:rPr>
              <a:t>Tarea 1)</a:t>
            </a:r>
            <a:r>
              <a:rPr lang="es" sz="2400">
                <a:solidFill>
                  <a:srgbClr val="FFFFFF"/>
                </a:solidFill>
              </a:rPr>
              <a:t> Crear manuales y paginas sobre observación robótica</a:t>
            </a:r>
          </a:p>
          <a:p>
            <a:pPr marL="457200" lvl="0" indent="-3810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2400" b="1">
                <a:solidFill>
                  <a:srgbClr val="FFFFFF"/>
                </a:solidFill>
              </a:rPr>
              <a:t>Tarea 2)</a:t>
            </a:r>
            <a:r>
              <a:rPr lang="es" sz="2400">
                <a:solidFill>
                  <a:srgbClr val="FFFFFF"/>
                </a:solidFill>
              </a:rPr>
              <a:t> Explicar fondo de mecánica celestial</a:t>
            </a:r>
          </a:p>
          <a:p>
            <a:pPr marL="457200" lvl="0" indent="-3810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2400" b="1">
                <a:solidFill>
                  <a:srgbClr val="FFFFFF"/>
                </a:solidFill>
              </a:rPr>
              <a:t>Tarea 3)</a:t>
            </a:r>
            <a:r>
              <a:rPr lang="es" sz="2400">
                <a:solidFill>
                  <a:srgbClr val="FFFFFF"/>
                </a:solidFill>
              </a:rPr>
              <a:t> Educar sobre herramientas existentes en software</a:t>
            </a:r>
          </a:p>
          <a:p>
            <a:pPr marL="457200" lvl="0" indent="-3810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2400" b="1">
                <a:solidFill>
                  <a:srgbClr val="FFFFFF"/>
                </a:solidFill>
              </a:rPr>
              <a:t>Tarea 4)</a:t>
            </a:r>
            <a:r>
              <a:rPr lang="es" sz="2400">
                <a:solidFill>
                  <a:srgbClr val="FFFFFF"/>
                </a:solidFill>
              </a:rPr>
              <a:t> Proveer manuales para ‘robotizar’ telescopios de aficionados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67275" y="3126075"/>
            <a:ext cx="2455475" cy="183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62925" y="3126075"/>
            <a:ext cx="3740125" cy="18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59925" y="0"/>
            <a:ext cx="9328049" cy="5561324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-22625"/>
            <a:ext cx="8608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s">
                <a:solidFill>
                  <a:srgbClr val="F3F3F3"/>
                </a:solidFill>
              </a:rPr>
              <a:t>Popularizar telescopios de infrarrojo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67900" y="744300"/>
            <a:ext cx="8876100" cy="221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F3F3F3"/>
              </a:buClr>
              <a:buSzPct val="166666"/>
              <a:buFont typeface="Arial"/>
              <a:buChar char="•"/>
            </a:pPr>
            <a:r>
              <a:rPr lang="es" sz="2400" b="1" dirty="0">
                <a:solidFill>
                  <a:srgbClr val="F3F3F3"/>
                </a:solidFill>
              </a:rPr>
              <a:t>Tarea 1)</a:t>
            </a:r>
            <a:r>
              <a:rPr lang="es" sz="2400" dirty="0">
                <a:solidFill>
                  <a:srgbClr val="F3F3F3"/>
                </a:solidFill>
              </a:rPr>
              <a:t> Establecer acceso a sitios aptos</a:t>
            </a:r>
          </a:p>
          <a:p>
            <a:pPr marL="457200" lvl="0" indent="-381000" rtl="0">
              <a:buClr>
                <a:srgbClr val="F3F3F3"/>
              </a:buClr>
              <a:buSzPct val="166666"/>
              <a:buFont typeface="Arial"/>
              <a:buChar char="•"/>
            </a:pPr>
            <a:r>
              <a:rPr lang="es" sz="2400" b="1" dirty="0">
                <a:solidFill>
                  <a:srgbClr val="F3F3F3"/>
                </a:solidFill>
              </a:rPr>
              <a:t>Tarea 2)</a:t>
            </a:r>
            <a:r>
              <a:rPr lang="es" sz="2400" dirty="0">
                <a:solidFill>
                  <a:srgbClr val="F3F3F3"/>
                </a:solidFill>
              </a:rPr>
              <a:t> Ocupar las mismas tecnologías de telescopios robóticos</a:t>
            </a:r>
          </a:p>
          <a:p>
            <a:pPr marL="457200" lvl="0" indent="-381000" rtl="0">
              <a:buClr>
                <a:srgbClr val="F3F3F3"/>
              </a:buClr>
              <a:buSzPct val="166666"/>
              <a:buFont typeface="Arial"/>
              <a:buChar char="•"/>
            </a:pPr>
            <a:r>
              <a:rPr lang="es" sz="2400" b="1" dirty="0">
                <a:solidFill>
                  <a:srgbClr val="F3F3F3"/>
                </a:solidFill>
              </a:rPr>
              <a:t>Tarea 3)</a:t>
            </a:r>
            <a:r>
              <a:rPr lang="es" sz="2400" dirty="0">
                <a:solidFill>
                  <a:srgbClr val="F3F3F3"/>
                </a:solidFill>
              </a:rPr>
              <a:t> Proveer acceso público a estos telescopios </a:t>
            </a:r>
            <a:r>
              <a:rPr lang="es" sz="2400" dirty="0" smtClean="0">
                <a:solidFill>
                  <a:srgbClr val="F3F3F3"/>
                </a:solidFill>
              </a:rPr>
              <a:t>infrarrojos</a:t>
            </a:r>
            <a:endParaRPr lang="es" sz="2400" dirty="0">
              <a:solidFill>
                <a:srgbClr val="F3F3F3"/>
              </a:solidFill>
            </a:endParaRPr>
          </a:p>
          <a:p>
            <a:endParaRPr lang="es" sz="8000" dirty="0">
              <a:solidFill>
                <a:srgbClr val="F3F3F3"/>
              </a:solidFill>
            </a:endParaRPr>
          </a:p>
          <a:p>
            <a:pPr lvl="0" rtl="0">
              <a:buNone/>
            </a:pPr>
            <a:r>
              <a:rPr lang="es" sz="2400" dirty="0">
                <a:solidFill>
                  <a:srgbClr val="F3F3F3"/>
                </a:solidFill>
              </a:rPr>
              <a:t>Ver alta resolucion http://www.nasa.gov/jpl/neowise/pia17832/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s">
                <a:solidFill>
                  <a:srgbClr val="F3F3F3"/>
                </a:solidFill>
              </a:rPr>
              <a:t>Proveer acceso a telescopios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600" dirty="0">
                <a:solidFill>
                  <a:srgbClr val="F3F3F3"/>
                </a:solidFill>
              </a:rPr>
              <a:t>El tiempo de observación de telescopios robóticos debería ser distribuido a los que la quieren ocupar. Para este fin, desarrollar aplicación web para distribucion (“venta”) de tiempo de observación</a:t>
            </a:r>
          </a:p>
          <a:p>
            <a:pPr marL="457200" lvl="0" indent="-393700" rtl="0"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s" sz="2600" dirty="0">
                <a:solidFill>
                  <a:srgbClr val="F3F3F3"/>
                </a:solidFill>
              </a:rPr>
              <a:t>Incentivar los que tienen telescopios para proveerlos</a:t>
            </a:r>
          </a:p>
          <a:p>
            <a:pPr marL="457200" lvl="0" indent="-393700"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s" sz="2600" dirty="0">
                <a:solidFill>
                  <a:srgbClr val="F3F3F3"/>
                </a:solidFill>
              </a:rPr>
              <a:t>Incentivar los que quieren observar, pero no tienen acceso a, o ubicación buena para telescopio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-344624"/>
            <a:ext cx="9143998" cy="583275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"/>
              <a:t>¿Preguntas?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s"/>
              <a:t>Fin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324</Words>
  <Application>Microsoft Macintosh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dark-gradient</vt:lpstr>
      <vt:lpstr>ADN - Asteroid Detection Network</vt:lpstr>
      <vt:lpstr>El desafío</vt:lpstr>
      <vt:lpstr>Juntar gente y instituciones</vt:lpstr>
      <vt:lpstr>Tutoriales para observación robótica</vt:lpstr>
      <vt:lpstr>Popularizar telescopios de infrarrojo</vt:lpstr>
      <vt:lpstr>Proveer acceso a telescopios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 - Asteroid Detection Network</dc:title>
  <cp:lastModifiedBy>David Rabanus</cp:lastModifiedBy>
  <cp:revision>4</cp:revision>
  <dcterms:modified xsi:type="dcterms:W3CDTF">2014-04-13T15:02:25Z</dcterms:modified>
</cp:coreProperties>
</file>