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57" r:id="rId6"/>
    <p:sldId id="258" r:id="rId7"/>
    <p:sldId id="265" r:id="rId8"/>
    <p:sldId id="259" r:id="rId9"/>
    <p:sldId id="260" r:id="rId10"/>
    <p:sldId id="261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6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.png"/><Relationship Id="rId18" Type="http://schemas.openxmlformats.org/officeDocument/2006/relationships/image" Target="../media/image59.png"/><Relationship Id="rId26" Type="http://schemas.openxmlformats.org/officeDocument/2006/relationships/image" Target="../media/image7.png"/><Relationship Id="rId3" Type="http://schemas.openxmlformats.org/officeDocument/2006/relationships/image" Target="../media/image3.png"/><Relationship Id="rId21" Type="http://schemas.openxmlformats.org/officeDocument/2006/relationships/image" Target="../media/image44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17" Type="http://schemas.openxmlformats.org/officeDocument/2006/relationships/image" Target="../media/image58.png"/><Relationship Id="rId25" Type="http://schemas.openxmlformats.org/officeDocument/2006/relationships/image" Target="../media/image62.png"/><Relationship Id="rId2" Type="http://schemas.openxmlformats.org/officeDocument/2006/relationships/image" Target="../media/image1.png"/><Relationship Id="rId16" Type="http://schemas.openxmlformats.org/officeDocument/2006/relationships/image" Target="../media/image57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54.png"/><Relationship Id="rId24" Type="http://schemas.openxmlformats.org/officeDocument/2006/relationships/image" Target="../media/image61.png"/><Relationship Id="rId5" Type="http://schemas.openxmlformats.org/officeDocument/2006/relationships/image" Target="../media/image37.png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10" Type="http://schemas.openxmlformats.org/officeDocument/2006/relationships/image" Target="../media/image53.png"/><Relationship Id="rId19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52.png"/><Relationship Id="rId14" Type="http://schemas.openxmlformats.org/officeDocument/2006/relationships/image" Target="../media/image6.png"/><Relationship Id="rId22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33.png"/><Relationship Id="rId5" Type="http://schemas.openxmlformats.org/officeDocument/2006/relationships/image" Target="../media/image19.png"/><Relationship Id="rId10" Type="http://schemas.openxmlformats.org/officeDocument/2006/relationships/image" Target="../media/image32.png"/><Relationship Id="rId4" Type="http://schemas.openxmlformats.org/officeDocument/2006/relationships/image" Target="../media/image18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6.png"/><Relationship Id="rId3" Type="http://schemas.openxmlformats.org/officeDocument/2006/relationships/image" Target="../media/image17.png"/><Relationship Id="rId21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5.png"/><Relationship Id="rId2" Type="http://schemas.openxmlformats.org/officeDocument/2006/relationships/image" Target="../media/image15.png"/><Relationship Id="rId16" Type="http://schemas.openxmlformats.org/officeDocument/2006/relationships/image" Target="../media/image38.png"/><Relationship Id="rId20" Type="http://schemas.openxmlformats.org/officeDocument/2006/relationships/image" Target="../media/image5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33.png"/><Relationship Id="rId24" Type="http://schemas.openxmlformats.org/officeDocument/2006/relationships/image" Target="../media/image44.png"/><Relationship Id="rId5" Type="http://schemas.openxmlformats.org/officeDocument/2006/relationships/image" Target="../media/image19.png"/><Relationship Id="rId15" Type="http://schemas.openxmlformats.org/officeDocument/2006/relationships/image" Target="../media/image37.png"/><Relationship Id="rId23" Type="http://schemas.openxmlformats.org/officeDocument/2006/relationships/image" Target="../media/image43.png"/><Relationship Id="rId28" Type="http://schemas.openxmlformats.org/officeDocument/2006/relationships/image" Target="../media/image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0.png"/><Relationship Id="rId4" Type="http://schemas.openxmlformats.org/officeDocument/2006/relationships/image" Target="../media/image18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5.png"/><Relationship Id="rId18" Type="http://schemas.openxmlformats.org/officeDocument/2006/relationships/image" Target="../media/image49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" Type="http://schemas.openxmlformats.org/officeDocument/2006/relationships/image" Target="../media/image36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0.png"/><Relationship Id="rId4" Type="http://schemas.openxmlformats.org/officeDocument/2006/relationships/image" Target="../media/image38.png"/><Relationship Id="rId9" Type="http://schemas.openxmlformats.org/officeDocument/2006/relationships/image" Target="../media/image6.pn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42404"/>
            <a:ext cx="18285714" cy="10243310"/>
            <a:chOff x="0" y="42404"/>
            <a:chExt cx="18285714" cy="10243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2404"/>
              <a:ext cx="18285714" cy="102433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18285714" cy="4719804"/>
            <a:chOff x="0" y="0"/>
            <a:chExt cx="18285714" cy="471980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47198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6460446"/>
            <a:ext cx="18285714" cy="3825269"/>
            <a:chOff x="0" y="6460446"/>
            <a:chExt cx="18285714" cy="38252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460446"/>
              <a:ext cx="18285714" cy="38252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30085" y="4059719"/>
            <a:ext cx="280940" cy="251964"/>
            <a:chOff x="5730085" y="4059719"/>
            <a:chExt cx="280940" cy="25196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2840000">
              <a:off x="5730085" y="4059719"/>
              <a:ext cx="280940" cy="25196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95802" y="3994377"/>
            <a:ext cx="280940" cy="251964"/>
            <a:chOff x="7995802" y="3994377"/>
            <a:chExt cx="280940" cy="25196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7995802" y="3994377"/>
              <a:ext cx="280940" cy="2519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62638" y="3987661"/>
            <a:ext cx="280940" cy="251964"/>
            <a:chOff x="10362638" y="3987661"/>
            <a:chExt cx="280940" cy="2519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0362638" y="3987661"/>
              <a:ext cx="280940" cy="2519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721267" y="3998105"/>
            <a:ext cx="271781" cy="243750"/>
            <a:chOff x="12721267" y="3998105"/>
            <a:chExt cx="271781" cy="2437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721267" y="3998105"/>
              <a:ext cx="271781" cy="2437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265974" y="4080512"/>
            <a:ext cx="271781" cy="243750"/>
            <a:chOff x="3265974" y="4080512"/>
            <a:chExt cx="271781" cy="24375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2840000">
              <a:off x="3265974" y="4080512"/>
              <a:ext cx="271781" cy="24375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01596" y="2810188"/>
            <a:ext cx="193372" cy="121748"/>
            <a:chOff x="6101596" y="2810188"/>
            <a:chExt cx="193372" cy="12174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00000">
              <a:off x="6101596" y="2810188"/>
              <a:ext cx="193372" cy="12174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493718" y="2903141"/>
            <a:ext cx="193372" cy="121748"/>
            <a:chOff x="7493718" y="2903141"/>
            <a:chExt cx="193372" cy="12174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20000">
              <a:off x="7493718" y="2903141"/>
              <a:ext cx="193372" cy="12174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550882" y="2918186"/>
            <a:ext cx="193372" cy="121748"/>
            <a:chOff x="8550882" y="2918186"/>
            <a:chExt cx="193372" cy="12174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20000">
              <a:off x="8550882" y="2918186"/>
              <a:ext cx="193372" cy="12174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657499" y="2926147"/>
            <a:ext cx="193372" cy="121748"/>
            <a:chOff x="9657499" y="2926147"/>
            <a:chExt cx="193372" cy="12174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80000">
              <a:off x="9657499" y="2926147"/>
              <a:ext cx="193372" cy="12174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053841" y="2774883"/>
            <a:ext cx="193372" cy="121748"/>
            <a:chOff x="12053841" y="2774883"/>
            <a:chExt cx="193372" cy="12174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80000">
              <a:off x="12053841" y="2774883"/>
              <a:ext cx="193372" cy="12174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960349" y="2715174"/>
            <a:ext cx="193372" cy="121748"/>
            <a:chOff x="4960349" y="2715174"/>
            <a:chExt cx="193372" cy="12174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900000">
              <a:off x="4960349" y="2715174"/>
              <a:ext cx="193372" cy="121748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28787" y="317670"/>
            <a:ext cx="14923257" cy="3695162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362507" y="5142857"/>
            <a:ext cx="3400992" cy="3450894"/>
            <a:chOff x="5362507" y="5142857"/>
            <a:chExt cx="3400992" cy="345089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62011" y="3600541"/>
              <a:ext cx="6801984" cy="6901787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62507" y="5142857"/>
              <a:ext cx="3400992" cy="3450894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77636" y="6165211"/>
            <a:ext cx="2349367" cy="1732187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9670785" y="5142857"/>
            <a:ext cx="3400992" cy="3450894"/>
            <a:chOff x="9670785" y="5142857"/>
            <a:chExt cx="3400992" cy="3450894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670785" y="5142857"/>
              <a:ext cx="3400992" cy="3450894"/>
              <a:chOff x="9670785" y="5142857"/>
              <a:chExt cx="3400992" cy="3450894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970289" y="3600541"/>
                <a:ext cx="6801984" cy="6901787"/>
              </a:xfrm>
              <a:prstGeom prst="rect">
                <a:avLst/>
              </a:prstGeom>
            </p:spPr>
          </p:pic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670785" y="5142857"/>
                <a:ext cx="3400992" cy="3450894"/>
              </a:xfrm>
              <a:prstGeom prst="rect">
                <a:avLst/>
              </a:prstGeom>
            </p:spPr>
          </p:pic>
        </p:grpSp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05622" y="6149765"/>
              <a:ext cx="2776034" cy="1684567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13854329" y="5096525"/>
            <a:ext cx="3400992" cy="3450894"/>
            <a:chOff x="13854329" y="5096525"/>
            <a:chExt cx="3400992" cy="3450894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3854329" y="5096525"/>
              <a:ext cx="3400992" cy="3450894"/>
              <a:chOff x="13854329" y="5096525"/>
              <a:chExt cx="3400992" cy="3450894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153833" y="3554209"/>
                <a:ext cx="6801984" cy="6901787"/>
              </a:xfrm>
              <a:prstGeom prst="rect">
                <a:avLst/>
              </a:prstGeom>
            </p:spPr>
          </p:pic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854329" y="5096525"/>
                <a:ext cx="3400992" cy="3450894"/>
              </a:xfrm>
              <a:prstGeom prst="rect">
                <a:avLst/>
              </a:prstGeom>
            </p:spPr>
          </p:pic>
        </p:grpSp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289128" y="5456898"/>
              <a:ext cx="2776034" cy="2874482"/>
            </a:xfrm>
            <a:prstGeom prst="rect">
              <a:avLst/>
            </a:prstGeom>
          </p:spPr>
        </p:pic>
      </p:grpSp>
      <p:grpSp>
        <p:nvGrpSpPr>
          <p:cNvPr id="51" name="그룹 1017"/>
          <p:cNvGrpSpPr/>
          <p:nvPr/>
        </p:nvGrpSpPr>
        <p:grpSpPr>
          <a:xfrm>
            <a:off x="-662700" y="3619500"/>
            <a:ext cx="6801984" cy="6901787"/>
            <a:chOff x="3662011" y="3571653"/>
            <a:chExt cx="6801984" cy="6901787"/>
          </a:xfrm>
        </p:grpSpPr>
        <p:pic>
          <p:nvPicPr>
            <p:cNvPr id="52" name="Object 5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62011" y="3571653"/>
              <a:ext cx="6801984" cy="6901787"/>
            </a:xfrm>
            <a:prstGeom prst="rect">
              <a:avLst/>
            </a:prstGeom>
          </p:spPr>
        </p:pic>
        <p:pic>
          <p:nvPicPr>
            <p:cNvPr id="55" name="Object 5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62507" y="5142857"/>
              <a:ext cx="3400992" cy="3450894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22236" y="6138956"/>
            <a:ext cx="2323672" cy="16845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4719804"/>
            <a:chOff x="0" y="0"/>
            <a:chExt cx="18285714" cy="47198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47198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1000" y="1888364"/>
            <a:ext cx="16512908" cy="5801291"/>
            <a:chOff x="1101000" y="1888364"/>
            <a:chExt cx="16512908" cy="58012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155454" y="-967657"/>
              <a:ext cx="33025816" cy="11602582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000" y="1888364"/>
              <a:ext cx="16512908" cy="58012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3810" y="342052"/>
            <a:ext cx="15200000" cy="4864540"/>
            <a:chOff x="1523810" y="342052"/>
            <a:chExt cx="15200000" cy="486454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3810" y="342052"/>
              <a:ext cx="15200000" cy="48645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05693" y="3624749"/>
            <a:ext cx="10132403" cy="3613469"/>
            <a:chOff x="4105693" y="3624749"/>
            <a:chExt cx="10132403" cy="361346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05693" y="3624749"/>
              <a:ext cx="10132403" cy="36134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6460446"/>
            <a:ext cx="18285714" cy="3825269"/>
            <a:chOff x="0" y="6460446"/>
            <a:chExt cx="18285714" cy="382526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6460446"/>
              <a:ext cx="18285714" cy="38252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95238" y="8373080"/>
            <a:ext cx="4895238" cy="1030576"/>
            <a:chOff x="6695238" y="8373080"/>
            <a:chExt cx="4895238" cy="103057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47619" y="7913284"/>
              <a:ext cx="9790476" cy="2061153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95238" y="8373080"/>
              <a:ext cx="4895238" cy="103057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14665" y="8304945"/>
            <a:ext cx="4065378" cy="85973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44547" y="1747101"/>
            <a:ext cx="14503116" cy="738980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433913" y="2397007"/>
            <a:ext cx="280940" cy="251964"/>
            <a:chOff x="6433913" y="2397007"/>
            <a:chExt cx="280940" cy="25196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2840000">
              <a:off x="6433913" y="2397007"/>
              <a:ext cx="280940" cy="25196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699630" y="2331665"/>
            <a:ext cx="280940" cy="251964"/>
            <a:chOff x="8699630" y="2331665"/>
            <a:chExt cx="280940" cy="25196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8699630" y="2331665"/>
              <a:ext cx="280940" cy="25196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066466" y="2324949"/>
            <a:ext cx="280940" cy="251964"/>
            <a:chOff x="11066466" y="2324949"/>
            <a:chExt cx="280940" cy="25196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1066466" y="2324949"/>
              <a:ext cx="280940" cy="25196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425095" y="2335393"/>
            <a:ext cx="271781" cy="243750"/>
            <a:chOff x="13425095" y="2335393"/>
            <a:chExt cx="271781" cy="24375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3425095" y="2335393"/>
              <a:ext cx="271781" cy="24375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969802" y="2417800"/>
            <a:ext cx="271781" cy="243750"/>
            <a:chOff x="3969802" y="2417800"/>
            <a:chExt cx="271781" cy="24375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2840000">
              <a:off x="3969802" y="2417800"/>
              <a:ext cx="271781" cy="24375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59836" y="545748"/>
            <a:ext cx="657143" cy="870334"/>
            <a:chOff x="459836" y="545748"/>
            <a:chExt cx="657143" cy="87033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1265" y="145966"/>
              <a:ext cx="1314286" cy="1740667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9836" y="545748"/>
              <a:ext cx="657143" cy="87033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927993" y="537339"/>
            <a:ext cx="847619" cy="887151"/>
            <a:chOff x="16927993" y="537339"/>
            <a:chExt cx="847619" cy="88715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504184" y="139405"/>
              <a:ext cx="1695238" cy="1774303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927993" y="537339"/>
              <a:ext cx="847619" cy="88715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212279" y="1240906"/>
            <a:ext cx="3861156" cy="1460483"/>
            <a:chOff x="7212279" y="1240906"/>
            <a:chExt cx="3861156" cy="1460483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8504762" y="1240906"/>
              <a:ext cx="1276190" cy="1294916"/>
              <a:chOff x="8504762" y="1240906"/>
              <a:chExt cx="1276190" cy="1294916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866667" y="662166"/>
                <a:ext cx="2552381" cy="2589831"/>
              </a:xfrm>
              <a:prstGeom prst="rect">
                <a:avLst/>
              </a:prstGeom>
            </p:spPr>
          </p:pic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8504762" y="1240906"/>
                <a:ext cx="1276190" cy="1294916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7212279" y="1606151"/>
              <a:ext cx="1076190" cy="1091981"/>
              <a:chOff x="7212279" y="1606151"/>
              <a:chExt cx="1076190" cy="1091981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6674184" y="1118109"/>
                <a:ext cx="2152381" cy="2183962"/>
              </a:xfrm>
              <a:prstGeom prst="rect">
                <a:avLst/>
              </a:prstGeom>
            </p:spPr>
          </p:pic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212279" y="1606151"/>
                <a:ext cx="1076190" cy="109198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9997245" y="1606151"/>
              <a:ext cx="1076190" cy="1091981"/>
              <a:chOff x="9997245" y="1606151"/>
              <a:chExt cx="1076190" cy="1091981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9459149" y="1118109"/>
                <a:ext cx="2152381" cy="2183962"/>
              </a:xfrm>
              <a:prstGeom prst="rect">
                <a:avLst/>
              </a:prstGeom>
            </p:spPr>
          </p:pic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9997245" y="1606151"/>
                <a:ext cx="1076190" cy="1091981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12220442" y="6139727"/>
            <a:ext cx="4819048" cy="5005345"/>
            <a:chOff x="12220442" y="6139727"/>
            <a:chExt cx="4819048" cy="5005345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810918" y="3748263"/>
              <a:ext cx="9638095" cy="10010689"/>
            </a:xfrm>
            <a:prstGeom prst="rect">
              <a:avLst/>
            </a:prstGeom>
          </p:spPr>
        </p:pic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220442" y="6139727"/>
              <a:ext cx="4819048" cy="5005345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982951" y="3694197"/>
            <a:ext cx="15744028" cy="9014216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4603239" y="7216427"/>
            <a:ext cx="193372" cy="121748"/>
            <a:chOff x="4603239" y="7216427"/>
            <a:chExt cx="193372" cy="121748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300000">
              <a:off x="4603239" y="7216427"/>
              <a:ext cx="193372" cy="12174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995361" y="7309379"/>
            <a:ext cx="193372" cy="121748"/>
            <a:chOff x="5995361" y="7309379"/>
            <a:chExt cx="193372" cy="121748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120000">
              <a:off x="5995361" y="7309379"/>
              <a:ext cx="193372" cy="12174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7052525" y="7324425"/>
            <a:ext cx="193372" cy="121748"/>
            <a:chOff x="7052525" y="7324425"/>
            <a:chExt cx="193372" cy="121748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20000">
              <a:off x="7052525" y="7324425"/>
              <a:ext cx="193372" cy="121748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8159142" y="7332386"/>
            <a:ext cx="193372" cy="121748"/>
            <a:chOff x="8159142" y="7332386"/>
            <a:chExt cx="193372" cy="121748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80000">
              <a:off x="8159142" y="7332386"/>
              <a:ext cx="193372" cy="121748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9428964" y="7308502"/>
            <a:ext cx="193372" cy="121748"/>
            <a:chOff x="9428964" y="7308502"/>
            <a:chExt cx="193372" cy="121748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2040000">
              <a:off x="9428964" y="7308502"/>
              <a:ext cx="193372" cy="121748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0555484" y="7181122"/>
            <a:ext cx="193372" cy="121748"/>
            <a:chOff x="10555484" y="7181122"/>
            <a:chExt cx="193372" cy="121748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80000">
              <a:off x="10555484" y="7181122"/>
              <a:ext cx="193372" cy="12174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3461992" y="7121412"/>
            <a:ext cx="193372" cy="121748"/>
            <a:chOff x="3461992" y="7121412"/>
            <a:chExt cx="193372" cy="121748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900000">
              <a:off x="3461992" y="7121412"/>
              <a:ext cx="193372" cy="1217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42404"/>
            <a:ext cx="18285714" cy="10243310"/>
            <a:chOff x="0" y="42404"/>
            <a:chExt cx="18285714" cy="10243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2404"/>
              <a:ext cx="18285714" cy="102433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18285714" cy="4719804"/>
            <a:chOff x="0" y="0"/>
            <a:chExt cx="18285714" cy="471980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47198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6460446"/>
            <a:ext cx="18285714" cy="3825269"/>
            <a:chOff x="0" y="6460446"/>
            <a:chExt cx="18285714" cy="38252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460446"/>
              <a:ext cx="18285714" cy="38252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05600" y="6896100"/>
            <a:ext cx="280940" cy="251964"/>
            <a:chOff x="5730085" y="4059719"/>
            <a:chExt cx="280940" cy="25196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2840000">
              <a:off x="5730085" y="4059719"/>
              <a:ext cx="280940" cy="25196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71317" y="6830758"/>
            <a:ext cx="280940" cy="251964"/>
            <a:chOff x="7995802" y="3994377"/>
            <a:chExt cx="280940" cy="25196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7995802" y="3994377"/>
              <a:ext cx="280940" cy="2519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696782" y="6834486"/>
            <a:ext cx="271781" cy="243750"/>
            <a:chOff x="12721267" y="3998105"/>
            <a:chExt cx="271781" cy="2437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721267" y="3998105"/>
              <a:ext cx="271781" cy="2437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41489" y="6916893"/>
            <a:ext cx="271781" cy="243750"/>
            <a:chOff x="3265974" y="4080512"/>
            <a:chExt cx="271781" cy="24375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2840000">
              <a:off x="3265974" y="4080512"/>
              <a:ext cx="271781" cy="24375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077111" y="5646569"/>
            <a:ext cx="193372" cy="121748"/>
            <a:chOff x="6101596" y="2810188"/>
            <a:chExt cx="193372" cy="12174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00000">
              <a:off x="6101596" y="2810188"/>
              <a:ext cx="193372" cy="12174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469233" y="5739522"/>
            <a:ext cx="193372" cy="121748"/>
            <a:chOff x="7493718" y="2903141"/>
            <a:chExt cx="193372" cy="12174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20000">
              <a:off x="7493718" y="2903141"/>
              <a:ext cx="193372" cy="12174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526397" y="5754567"/>
            <a:ext cx="193372" cy="121748"/>
            <a:chOff x="8550882" y="2918186"/>
            <a:chExt cx="193372" cy="12174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20000">
              <a:off x="8550882" y="2918186"/>
              <a:ext cx="193372" cy="12174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633014" y="5762528"/>
            <a:ext cx="193372" cy="121748"/>
            <a:chOff x="9657499" y="2926147"/>
            <a:chExt cx="193372" cy="12174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80000">
              <a:off x="9657499" y="2926147"/>
              <a:ext cx="193372" cy="12174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029356" y="5611264"/>
            <a:ext cx="193372" cy="121748"/>
            <a:chOff x="12053841" y="2774883"/>
            <a:chExt cx="193372" cy="12174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80000">
              <a:off x="12053841" y="2774883"/>
              <a:ext cx="193372" cy="12174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935864" y="5551555"/>
            <a:ext cx="193372" cy="121748"/>
            <a:chOff x="4960349" y="2715174"/>
            <a:chExt cx="193372" cy="12174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900000">
              <a:off x="4960349" y="2715174"/>
              <a:ext cx="193372" cy="121748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28787" y="317670"/>
            <a:ext cx="14923257" cy="36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3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0" y="6460446"/>
            <a:ext cx="18285714" cy="3825269"/>
            <a:chOff x="0" y="6460446"/>
            <a:chExt cx="18285714" cy="38252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60446"/>
              <a:ext cx="18285714" cy="38252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30085" y="4059719"/>
            <a:ext cx="280940" cy="251964"/>
            <a:chOff x="5730085" y="4059719"/>
            <a:chExt cx="280940" cy="25196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2840000">
              <a:off x="5730085" y="4059719"/>
              <a:ext cx="280940" cy="25196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95802" y="3994377"/>
            <a:ext cx="280940" cy="251964"/>
            <a:chOff x="7995802" y="3994377"/>
            <a:chExt cx="280940" cy="25196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7995802" y="3994377"/>
              <a:ext cx="280940" cy="2519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62638" y="3987661"/>
            <a:ext cx="280940" cy="251964"/>
            <a:chOff x="10362638" y="3987661"/>
            <a:chExt cx="280940" cy="2519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0362638" y="3987661"/>
              <a:ext cx="280940" cy="2519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721267" y="3998105"/>
            <a:ext cx="271781" cy="243750"/>
            <a:chOff x="12721267" y="3998105"/>
            <a:chExt cx="271781" cy="2437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721267" y="3998105"/>
              <a:ext cx="271781" cy="2437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265974" y="4080512"/>
            <a:ext cx="271781" cy="243750"/>
            <a:chOff x="3265974" y="4080512"/>
            <a:chExt cx="271781" cy="24375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2840000">
              <a:off x="3265974" y="4080512"/>
              <a:ext cx="271781" cy="24375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01596" y="2810188"/>
            <a:ext cx="193372" cy="121748"/>
            <a:chOff x="6101596" y="2810188"/>
            <a:chExt cx="193372" cy="12174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00000">
              <a:off x="6101596" y="2810188"/>
              <a:ext cx="193372" cy="12174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493718" y="2903141"/>
            <a:ext cx="193372" cy="121748"/>
            <a:chOff x="7493718" y="2903141"/>
            <a:chExt cx="193372" cy="12174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20000">
              <a:off x="7493718" y="2903141"/>
              <a:ext cx="193372" cy="12174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550882" y="2918186"/>
            <a:ext cx="193372" cy="121748"/>
            <a:chOff x="8550882" y="2918186"/>
            <a:chExt cx="193372" cy="12174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20000">
              <a:off x="8550882" y="2918186"/>
              <a:ext cx="193372" cy="12174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657499" y="2926147"/>
            <a:ext cx="193372" cy="121748"/>
            <a:chOff x="9657499" y="2926147"/>
            <a:chExt cx="193372" cy="12174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80000">
              <a:off x="9657499" y="2926147"/>
              <a:ext cx="193372" cy="12174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053841" y="2774883"/>
            <a:ext cx="193372" cy="121748"/>
            <a:chOff x="12053841" y="2774883"/>
            <a:chExt cx="193372" cy="12174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80000">
              <a:off x="12053841" y="2774883"/>
              <a:ext cx="193372" cy="12174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960349" y="2715174"/>
            <a:ext cx="193372" cy="121748"/>
            <a:chOff x="4960349" y="2715174"/>
            <a:chExt cx="193372" cy="12174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900000">
              <a:off x="4960349" y="2715174"/>
              <a:ext cx="193372" cy="121748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020975" y="870669"/>
            <a:ext cx="7393922" cy="7502411"/>
            <a:chOff x="1021862" y="5096525"/>
            <a:chExt cx="3400992" cy="345089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021862" y="5096525"/>
              <a:ext cx="3400992" cy="3450894"/>
              <a:chOff x="1021862" y="5096525"/>
              <a:chExt cx="3400992" cy="3450894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678634" y="3554209"/>
                <a:ext cx="6801984" cy="6901787"/>
              </a:xfrm>
              <a:prstGeom prst="rect">
                <a:avLst/>
              </a:prstGeom>
            </p:spPr>
          </p:pic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2" y="5096525"/>
                <a:ext cx="3400992" cy="3450894"/>
              </a:xfrm>
              <a:prstGeom prst="rect">
                <a:avLst/>
              </a:prstGeom>
            </p:spPr>
          </p:pic>
        </p:grpSp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2236" y="6138956"/>
              <a:ext cx="2323672" cy="1684568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9686295" y="951706"/>
            <a:ext cx="7594851" cy="7706289"/>
            <a:chOff x="5362507" y="5142857"/>
            <a:chExt cx="3400992" cy="3450894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5362507" y="5142857"/>
              <a:ext cx="3400992" cy="3450894"/>
              <a:chOff x="5362507" y="5142857"/>
              <a:chExt cx="3400992" cy="3450894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662011" y="3600541"/>
                <a:ext cx="6801984" cy="6901787"/>
              </a:xfrm>
              <a:prstGeom prst="rect">
                <a:avLst/>
              </a:prstGeom>
            </p:spPr>
          </p:pic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362507" y="5142857"/>
                <a:ext cx="3400992" cy="3450894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7636" y="6165211"/>
              <a:ext cx="2349367" cy="1732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404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0" y="6460446"/>
            <a:ext cx="18285714" cy="3825269"/>
            <a:chOff x="0" y="6460446"/>
            <a:chExt cx="18285714" cy="38252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60446"/>
              <a:ext cx="18285714" cy="38252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30085" y="4059719"/>
            <a:ext cx="280940" cy="251964"/>
            <a:chOff x="5730085" y="4059719"/>
            <a:chExt cx="280940" cy="25196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2840000">
              <a:off x="5730085" y="4059719"/>
              <a:ext cx="280940" cy="25196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95802" y="3994377"/>
            <a:ext cx="280940" cy="251964"/>
            <a:chOff x="7995802" y="3994377"/>
            <a:chExt cx="280940" cy="25196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7995802" y="3994377"/>
              <a:ext cx="280940" cy="2519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62638" y="3987661"/>
            <a:ext cx="280940" cy="251964"/>
            <a:chOff x="10362638" y="3987661"/>
            <a:chExt cx="280940" cy="2519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0362638" y="3987661"/>
              <a:ext cx="280940" cy="2519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721267" y="3998105"/>
            <a:ext cx="271781" cy="243750"/>
            <a:chOff x="12721267" y="3998105"/>
            <a:chExt cx="271781" cy="2437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721267" y="3998105"/>
              <a:ext cx="271781" cy="2437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265974" y="4080512"/>
            <a:ext cx="271781" cy="243750"/>
            <a:chOff x="3265974" y="4080512"/>
            <a:chExt cx="271781" cy="24375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2840000">
              <a:off x="3265974" y="4080512"/>
              <a:ext cx="271781" cy="24375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01596" y="2810188"/>
            <a:ext cx="193372" cy="121748"/>
            <a:chOff x="6101596" y="2810188"/>
            <a:chExt cx="193372" cy="12174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00000">
              <a:off x="6101596" y="2810188"/>
              <a:ext cx="193372" cy="12174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493718" y="2903141"/>
            <a:ext cx="193372" cy="121748"/>
            <a:chOff x="7493718" y="2903141"/>
            <a:chExt cx="193372" cy="12174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20000">
              <a:off x="7493718" y="2903141"/>
              <a:ext cx="193372" cy="12174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550882" y="2918186"/>
            <a:ext cx="193372" cy="121748"/>
            <a:chOff x="8550882" y="2918186"/>
            <a:chExt cx="193372" cy="12174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20000">
              <a:off x="8550882" y="2918186"/>
              <a:ext cx="193372" cy="12174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657499" y="2926147"/>
            <a:ext cx="193372" cy="121748"/>
            <a:chOff x="9657499" y="2926147"/>
            <a:chExt cx="193372" cy="12174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80000">
              <a:off x="9657499" y="2926147"/>
              <a:ext cx="193372" cy="12174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053841" y="2774883"/>
            <a:ext cx="193372" cy="121748"/>
            <a:chOff x="12053841" y="2774883"/>
            <a:chExt cx="193372" cy="12174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80000">
              <a:off x="12053841" y="2774883"/>
              <a:ext cx="193372" cy="12174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960349" y="2715174"/>
            <a:ext cx="193372" cy="121748"/>
            <a:chOff x="4960349" y="2715174"/>
            <a:chExt cx="193372" cy="12174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900000">
              <a:off x="4960349" y="2715174"/>
              <a:ext cx="193372" cy="121748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-2413761" y="-2247900"/>
            <a:ext cx="14941592" cy="15160824"/>
            <a:chOff x="7970289" y="3600541"/>
            <a:chExt cx="6801984" cy="6901787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7970289" y="3600541"/>
              <a:ext cx="6801984" cy="6901787"/>
              <a:chOff x="7970289" y="3600541"/>
              <a:chExt cx="6801984" cy="6901787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970289" y="3600541"/>
                <a:ext cx="6801984" cy="6901787"/>
              </a:xfrm>
              <a:prstGeom prst="rect">
                <a:avLst/>
              </a:prstGeom>
            </p:spPr>
          </p:pic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670785" y="5142857"/>
                <a:ext cx="3400992" cy="3450894"/>
              </a:xfrm>
              <a:prstGeom prst="rect">
                <a:avLst/>
              </a:prstGeom>
            </p:spPr>
          </p:pic>
        </p:grpSp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5622" y="6149765"/>
              <a:ext cx="2776034" cy="1684567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6042123" y="-2641376"/>
            <a:ext cx="14924248" cy="15143226"/>
            <a:chOff x="12179470" y="3482241"/>
            <a:chExt cx="6801984" cy="6901787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2179470" y="3482241"/>
              <a:ext cx="6801984" cy="6901787"/>
              <a:chOff x="12179470" y="3482241"/>
              <a:chExt cx="6801984" cy="6901787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179470" y="3482241"/>
                <a:ext cx="6801984" cy="6901787"/>
              </a:xfrm>
              <a:prstGeom prst="rect">
                <a:avLst/>
              </a:prstGeom>
            </p:spPr>
          </p:pic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854329" y="5096525"/>
                <a:ext cx="3400992" cy="3450894"/>
              </a:xfrm>
              <a:prstGeom prst="rect">
                <a:avLst/>
              </a:prstGeom>
            </p:spPr>
          </p:pic>
        </p:grpSp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89128" y="5456898"/>
              <a:ext cx="2776034" cy="2874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823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0026" y="-1097270"/>
            <a:ext cx="18415740" cy="11756444"/>
            <a:chOff x="-130026" y="-1097270"/>
            <a:chExt cx="18415740" cy="117564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0026" y="-1097270"/>
              <a:ext cx="18415740" cy="117564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92219" y="-1097270"/>
            <a:ext cx="14215248" cy="5510968"/>
            <a:chOff x="1592219" y="-1097270"/>
            <a:chExt cx="14215248" cy="55109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2219" y="-1097270"/>
              <a:ext cx="14215248" cy="551096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92698" y="2814583"/>
            <a:ext cx="9601524" cy="53792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553410" y="739620"/>
            <a:ext cx="23713789" cy="11598976"/>
            <a:chOff x="-553410" y="739620"/>
            <a:chExt cx="23713789" cy="115989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53410" y="739620"/>
              <a:ext cx="23713789" cy="115989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7861" y="8081966"/>
            <a:ext cx="1370373" cy="1965776"/>
            <a:chOff x="407861" y="8081966"/>
            <a:chExt cx="1370373" cy="19657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7861" y="8081966"/>
              <a:ext cx="1370373" cy="19657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56801" y="-114286"/>
            <a:ext cx="2229255" cy="2463210"/>
            <a:chOff x="8056801" y="-114286"/>
            <a:chExt cx="2229255" cy="246321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56801" y="-114286"/>
              <a:ext cx="2229255" cy="246321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52791" y="171403"/>
            <a:ext cx="5989465" cy="236373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687" y="9628575"/>
            <a:ext cx="1224890" cy="67617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59382" y="459146"/>
            <a:ext cx="1903769" cy="2381840"/>
            <a:chOff x="659382" y="459146"/>
            <a:chExt cx="1903769" cy="23818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382" y="459146"/>
              <a:ext cx="1903769" cy="238184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377455" y="1222012"/>
            <a:ext cx="1695843" cy="2215729"/>
            <a:chOff x="16377455" y="1222012"/>
            <a:chExt cx="1695843" cy="22157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77455" y="1222012"/>
              <a:ext cx="1695843" cy="22157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07861" y="7054572"/>
            <a:ext cx="1227613" cy="1431908"/>
            <a:chOff x="407861" y="7054572"/>
            <a:chExt cx="1227613" cy="143190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7861" y="7054572"/>
              <a:ext cx="1227613" cy="143190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606222" y="399791"/>
            <a:ext cx="1999658" cy="1872582"/>
            <a:chOff x="10606222" y="399791"/>
            <a:chExt cx="1999658" cy="187258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06222" y="399791"/>
              <a:ext cx="1999658" cy="187258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079977" y="8188018"/>
            <a:ext cx="1141571" cy="1048264"/>
            <a:chOff x="16079977" y="8188018"/>
            <a:chExt cx="1141571" cy="104826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079977" y="8188018"/>
              <a:ext cx="1141571" cy="104826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847619" y="6130147"/>
            <a:ext cx="735176" cy="1245609"/>
            <a:chOff x="13847619" y="6130147"/>
            <a:chExt cx="735176" cy="124560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47619" y="6130147"/>
              <a:ext cx="735176" cy="12456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377455" y="1222012"/>
            <a:ext cx="1695843" cy="2215729"/>
            <a:chOff x="16377455" y="1222012"/>
            <a:chExt cx="1695843" cy="22157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77455" y="1222012"/>
              <a:ext cx="1695843" cy="221572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922169" y="8081966"/>
            <a:ext cx="1301325" cy="1700266"/>
            <a:chOff x="5922169" y="8081966"/>
            <a:chExt cx="1301325" cy="170026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22169" y="8081966"/>
              <a:ext cx="1301325" cy="170026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778234" y="6723810"/>
            <a:ext cx="856583" cy="1119181"/>
            <a:chOff x="1778234" y="6723810"/>
            <a:chExt cx="856583" cy="111918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78234" y="6723810"/>
              <a:ext cx="856583" cy="1119181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613174" y="7522237"/>
            <a:ext cx="5271752" cy="114101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7153456" y="8873826"/>
            <a:ext cx="3978802" cy="4378474"/>
            <a:chOff x="7153456" y="8873826"/>
            <a:chExt cx="3978802" cy="437847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3420000">
              <a:off x="7153456" y="8873826"/>
              <a:ext cx="3978802" cy="437847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15050" y="3576471"/>
            <a:ext cx="14325588" cy="3132772"/>
            <a:chOff x="1915050" y="3576471"/>
            <a:chExt cx="14325588" cy="313277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15050" y="3576471"/>
              <a:ext cx="14325588" cy="313277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915050" y="3576471"/>
            <a:ext cx="14325588" cy="3159833"/>
            <a:chOff x="1915050" y="3576471"/>
            <a:chExt cx="14325588" cy="315983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15050" y="3576471"/>
              <a:ext cx="14325588" cy="3159833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60283" y="3028611"/>
            <a:ext cx="9601524" cy="53792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0026" y="-1097270"/>
            <a:ext cx="18415740" cy="11756444"/>
            <a:chOff x="-130026" y="-1097270"/>
            <a:chExt cx="18415740" cy="117564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0026" y="-1097270"/>
              <a:ext cx="18415740" cy="117564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698" y="2814583"/>
            <a:ext cx="9601524" cy="53792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53410" y="739620"/>
            <a:ext cx="23713789" cy="11598976"/>
            <a:chOff x="-553410" y="739620"/>
            <a:chExt cx="23713789" cy="115989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53410" y="739620"/>
              <a:ext cx="23713789" cy="115989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7861" y="8081966"/>
            <a:ext cx="1370373" cy="1965776"/>
            <a:chOff x="407861" y="8081966"/>
            <a:chExt cx="1370373" cy="1965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861" y="8081966"/>
              <a:ext cx="1370373" cy="19657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56801" y="-114286"/>
            <a:ext cx="2229255" cy="2463210"/>
            <a:chOff x="8056801" y="-114286"/>
            <a:chExt cx="2229255" cy="24632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56801" y="-114286"/>
              <a:ext cx="2229255" cy="246321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52791" y="171403"/>
            <a:ext cx="5989465" cy="236373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7687" y="9628575"/>
            <a:ext cx="1224890" cy="67617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13174" y="7522237"/>
            <a:ext cx="5271752" cy="11410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153456" y="8873826"/>
            <a:ext cx="3978802" cy="4378474"/>
            <a:chOff x="7153456" y="8873826"/>
            <a:chExt cx="3978802" cy="437847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3420000">
              <a:off x="7153456" y="8873826"/>
              <a:ext cx="3978802" cy="43784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15050" y="3576471"/>
            <a:ext cx="14325588" cy="3132772"/>
            <a:chOff x="1915050" y="3576471"/>
            <a:chExt cx="14325588" cy="313277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15050" y="3576471"/>
              <a:ext cx="14325588" cy="31327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15050" y="3576471"/>
            <a:ext cx="14325588" cy="3159833"/>
            <a:chOff x="1915050" y="3576471"/>
            <a:chExt cx="14325588" cy="315983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15050" y="3576471"/>
              <a:ext cx="14325588" cy="31598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0026" y="-1097270"/>
            <a:ext cx="18415740" cy="11756444"/>
            <a:chOff x="-130026" y="-1097270"/>
            <a:chExt cx="18415740" cy="117564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0026" y="-1097270"/>
              <a:ext cx="18415740" cy="117564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698" y="2814583"/>
            <a:ext cx="9601524" cy="53792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53410" y="739620"/>
            <a:ext cx="23713789" cy="11598976"/>
            <a:chOff x="-553410" y="739620"/>
            <a:chExt cx="23713789" cy="115989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53410" y="739620"/>
              <a:ext cx="23713789" cy="115989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56801" y="-114286"/>
            <a:ext cx="2229255" cy="2463210"/>
            <a:chOff x="8056801" y="-114286"/>
            <a:chExt cx="2229255" cy="24632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56801" y="-114286"/>
              <a:ext cx="2229255" cy="246321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13174" y="7522237"/>
            <a:ext cx="5271752" cy="11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6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0026" y="-1097270"/>
            <a:ext cx="18415740" cy="11756444"/>
            <a:chOff x="-130026" y="-1097270"/>
            <a:chExt cx="18415740" cy="117564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0026" y="-1097270"/>
              <a:ext cx="18415740" cy="117564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698" y="2814583"/>
            <a:ext cx="9601524" cy="53792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53410" y="739620"/>
            <a:ext cx="23713789" cy="11598976"/>
            <a:chOff x="-553410" y="739620"/>
            <a:chExt cx="23713789" cy="115989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53410" y="739620"/>
              <a:ext cx="23713789" cy="115989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7861" y="8081966"/>
            <a:ext cx="1370373" cy="1965776"/>
            <a:chOff x="407861" y="8081966"/>
            <a:chExt cx="1370373" cy="1965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861" y="8081966"/>
              <a:ext cx="1370373" cy="19657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56801" y="-114286"/>
            <a:ext cx="2229255" cy="2463210"/>
            <a:chOff x="8056801" y="-114286"/>
            <a:chExt cx="2229255" cy="24632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56801" y="-114286"/>
              <a:ext cx="2229255" cy="246321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52791" y="171403"/>
            <a:ext cx="5989465" cy="236373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7687" y="9628575"/>
            <a:ext cx="1224890" cy="67617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13174" y="7522237"/>
            <a:ext cx="5271752" cy="11410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153456" y="8873826"/>
            <a:ext cx="3978802" cy="4378474"/>
            <a:chOff x="7153456" y="8873826"/>
            <a:chExt cx="3978802" cy="437847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3420000">
              <a:off x="7153456" y="8873826"/>
              <a:ext cx="3978802" cy="43784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15050" y="3576471"/>
            <a:ext cx="14325588" cy="3132772"/>
            <a:chOff x="1915050" y="3576471"/>
            <a:chExt cx="14325588" cy="313277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15050" y="3576471"/>
              <a:ext cx="14325588" cy="31327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15050" y="3576471"/>
            <a:ext cx="14325588" cy="3159833"/>
            <a:chOff x="1915050" y="3576471"/>
            <a:chExt cx="14325588" cy="315983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15050" y="3576471"/>
              <a:ext cx="14325588" cy="31598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157987" y="4512795"/>
            <a:ext cx="228532" cy="215089"/>
            <a:chOff x="4157987" y="4512795"/>
            <a:chExt cx="228532" cy="21508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57987" y="4512795"/>
              <a:ext cx="228532" cy="21508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57079" y="-471120"/>
            <a:ext cx="16512908" cy="9538697"/>
            <a:chOff x="1157079" y="-471120"/>
            <a:chExt cx="16512908" cy="953869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157079" y="337042"/>
              <a:ext cx="16512908" cy="5801291"/>
              <a:chOff x="1157079" y="337042"/>
              <a:chExt cx="16512908" cy="580129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-7099375" y="-2518978"/>
                <a:ext cx="33025816" cy="11602582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57079" y="337042"/>
                <a:ext cx="16512908" cy="580129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563910" y="-471120"/>
              <a:ext cx="15200000" cy="4864540"/>
              <a:chOff x="1563910" y="-471120"/>
              <a:chExt cx="15200000" cy="4864540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563910" y="-471120"/>
                <a:ext cx="15200000" cy="4864540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4957" y="1315575"/>
              <a:ext cx="16158341" cy="7469679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4576" y="1337746"/>
              <a:ext cx="15331122" cy="7469679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64743" y="1242508"/>
              <a:ext cx="14453250" cy="7469679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5770185" y="3246546"/>
              <a:ext cx="280940" cy="251964"/>
              <a:chOff x="5770185" y="3246546"/>
              <a:chExt cx="280940" cy="251964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12840000">
                <a:off x="5770185" y="3246546"/>
                <a:ext cx="280940" cy="25196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035902" y="3181204"/>
              <a:ext cx="280940" cy="251964"/>
              <a:chOff x="8035902" y="3181204"/>
              <a:chExt cx="280940" cy="251964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5400000">
                <a:off x="8035902" y="3181204"/>
                <a:ext cx="280940" cy="25196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0402738" y="3174488"/>
              <a:ext cx="280940" cy="251964"/>
              <a:chOff x="10402738" y="3174488"/>
              <a:chExt cx="280940" cy="251964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5400000">
                <a:off x="10402738" y="3174488"/>
                <a:ext cx="280940" cy="251964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2761367" y="3184932"/>
              <a:ext cx="271781" cy="243750"/>
              <a:chOff x="12761367" y="3184932"/>
              <a:chExt cx="271781" cy="243750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5400000">
                <a:off x="12761367" y="3184932"/>
                <a:ext cx="271781" cy="243750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306074" y="3267339"/>
              <a:ext cx="271781" cy="243750"/>
              <a:chOff x="3306074" y="3267339"/>
              <a:chExt cx="271781" cy="243750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12840000">
                <a:off x="3306074" y="3267339"/>
                <a:ext cx="271781" cy="24375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7252380" y="427733"/>
              <a:ext cx="3861156" cy="1460483"/>
              <a:chOff x="7252380" y="427733"/>
              <a:chExt cx="3861156" cy="1460483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8544862" y="427733"/>
                <a:ext cx="1276190" cy="1294916"/>
                <a:chOff x="8544862" y="427733"/>
                <a:chExt cx="1276190" cy="1294916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7906767" y="-151007"/>
                  <a:ext cx="2552381" cy="2589831"/>
                </a:xfrm>
                <a:prstGeom prst="rect">
                  <a:avLst/>
                </a:prstGeom>
              </p:spPr>
            </p:pic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8544862" y="427733"/>
                  <a:ext cx="1276190" cy="1294916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252380" y="792978"/>
                <a:ext cx="1076190" cy="1091981"/>
                <a:chOff x="7252380" y="792978"/>
                <a:chExt cx="1076190" cy="1091981"/>
              </a:xfrm>
            </p:grpSpPr>
            <p:pic>
              <p:nvPicPr>
                <p:cNvPr id="62" name="Object 61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6714284" y="304936"/>
                  <a:ext cx="2152381" cy="2183962"/>
                </a:xfrm>
                <a:prstGeom prst="rect">
                  <a:avLst/>
                </a:prstGeom>
              </p:spPr>
            </p:pic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7252380" y="792978"/>
                  <a:ext cx="1076190" cy="1091981"/>
                </a:xfrm>
                <a:prstGeom prst="rect">
                  <a:avLst/>
                </a:prstGeom>
              </p:spPr>
            </p:pic>
          </p:grpSp>
          <p:grpSp>
            <p:nvGrpSpPr>
              <p:cNvPr id="1020" name="그룹 1020"/>
              <p:cNvGrpSpPr/>
              <p:nvPr/>
            </p:nvGrpSpPr>
            <p:grpSpPr>
              <a:xfrm>
                <a:off x="10037345" y="792978"/>
                <a:ext cx="1076190" cy="1091981"/>
                <a:chOff x="10037345" y="792978"/>
                <a:chExt cx="1076190" cy="1091981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9499250" y="304936"/>
                  <a:ext cx="2152381" cy="2183962"/>
                </a:xfrm>
                <a:prstGeom prst="rect">
                  <a:avLst/>
                </a:prstGeom>
              </p:spPr>
            </p:pic>
            <p:pic>
              <p:nvPicPr>
                <p:cNvPr id="67" name="Object 66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10037345" y="792978"/>
                  <a:ext cx="1076190" cy="10919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1" name="그룹 1021"/>
            <p:cNvGrpSpPr/>
            <p:nvPr/>
          </p:nvGrpSpPr>
          <p:grpSpPr>
            <a:xfrm>
              <a:off x="3227008" y="818637"/>
              <a:ext cx="11911899" cy="2108270"/>
              <a:chOff x="3227008" y="818637"/>
              <a:chExt cx="11911899" cy="2108270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503910" y="-864732"/>
                <a:ext cx="18857572" cy="9014214"/>
              </a:xfrm>
              <a:prstGeom prst="rect">
                <a:avLst/>
              </a:prstGeom>
            </p:spPr>
          </p:pic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486149" y="-922221"/>
                <a:ext cx="18857572" cy="901421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6141696" y="1997015"/>
              <a:ext cx="193372" cy="121748"/>
              <a:chOff x="6141696" y="1997015"/>
              <a:chExt cx="193372" cy="121748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300000">
                <a:off x="6141696" y="1997015"/>
                <a:ext cx="193372" cy="121748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7533818" y="2089968"/>
              <a:ext cx="193372" cy="121748"/>
              <a:chOff x="7533818" y="2089968"/>
              <a:chExt cx="193372" cy="121748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120000">
                <a:off x="7533818" y="2089968"/>
                <a:ext cx="193372" cy="121748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8590983" y="2105013"/>
              <a:ext cx="193372" cy="121748"/>
              <a:chOff x="8590983" y="2105013"/>
              <a:chExt cx="193372" cy="121748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20000">
                <a:off x="8590983" y="2105013"/>
                <a:ext cx="193372" cy="121748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9697599" y="2112974"/>
              <a:ext cx="193372" cy="121748"/>
              <a:chOff x="9697599" y="2112974"/>
              <a:chExt cx="193372" cy="121748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80000">
                <a:off x="9697599" y="2112974"/>
                <a:ext cx="193372" cy="121748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0967422" y="2089091"/>
              <a:ext cx="193372" cy="121748"/>
              <a:chOff x="10967422" y="2089091"/>
              <a:chExt cx="193372" cy="12174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2040000">
                <a:off x="10967422" y="2089091"/>
                <a:ext cx="193372" cy="12174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2093942" y="1961710"/>
              <a:ext cx="193372" cy="121748"/>
              <a:chOff x="12093942" y="1961710"/>
              <a:chExt cx="193372" cy="121748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80000">
                <a:off x="12093942" y="1961710"/>
                <a:ext cx="193372" cy="121748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5000450" y="1902001"/>
              <a:ext cx="193372" cy="121748"/>
              <a:chOff x="5000450" y="1902001"/>
              <a:chExt cx="193372" cy="121748"/>
            </a:xfrm>
          </p:grpSpPr>
          <p:pic>
            <p:nvPicPr>
              <p:cNvPr id="93" name="Object 92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900000">
                <a:off x="5000450" y="1902001"/>
                <a:ext cx="193372" cy="121748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5840100" y="5686624"/>
              <a:ext cx="6678139" cy="3378230"/>
              <a:chOff x="5840100" y="5686624"/>
              <a:chExt cx="6678139" cy="3378230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840100" y="5686624"/>
                <a:ext cx="6678139" cy="3378230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6097558" y="6381971"/>
              <a:ext cx="6130827" cy="1808594"/>
              <a:chOff x="6097558" y="6381971"/>
              <a:chExt cx="6130827" cy="1808594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6097558" y="6381971"/>
                <a:ext cx="6130827" cy="1808594"/>
              </a:xfrm>
              <a:prstGeom prst="rect">
                <a:avLst/>
              </a:prstGeom>
            </p:spPr>
          </p:pic>
        </p:grpSp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906772" y="7090030"/>
              <a:ext cx="5070660" cy="2149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5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6979" y="315319"/>
            <a:ext cx="16512908" cy="9538697"/>
            <a:chOff x="1116979" y="315319"/>
            <a:chExt cx="16512908" cy="953869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116979" y="1123482"/>
              <a:ext cx="16512908" cy="5801291"/>
              <a:chOff x="1116979" y="1123482"/>
              <a:chExt cx="16512908" cy="580129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7139475" y="-1732538"/>
                <a:ext cx="33025816" cy="11602582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16979" y="1123482"/>
                <a:ext cx="16512908" cy="580129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523810" y="315319"/>
              <a:ext cx="15200000" cy="4864540"/>
              <a:chOff x="1523810" y="315319"/>
              <a:chExt cx="15200000" cy="486454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23810" y="315319"/>
                <a:ext cx="15200000" cy="4864540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57" y="2102014"/>
              <a:ext cx="16158341" cy="746967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4476" y="2124185"/>
              <a:ext cx="15331122" cy="746967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24642" y="2028947"/>
              <a:ext cx="14453250" cy="7469679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5730085" y="4032985"/>
              <a:ext cx="280940" cy="251964"/>
              <a:chOff x="5730085" y="4032985"/>
              <a:chExt cx="280940" cy="25196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2840000">
                <a:off x="5730085" y="4032985"/>
                <a:ext cx="280940" cy="25196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995802" y="3967643"/>
              <a:ext cx="280940" cy="251964"/>
              <a:chOff x="7995802" y="3967643"/>
              <a:chExt cx="280940" cy="25196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7995802" y="3967643"/>
                <a:ext cx="280940" cy="25196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362638" y="3960927"/>
              <a:ext cx="280940" cy="251964"/>
              <a:chOff x="10362638" y="3960927"/>
              <a:chExt cx="280940" cy="25196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10362638" y="3960927"/>
                <a:ext cx="280940" cy="25196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721267" y="3971371"/>
              <a:ext cx="271781" cy="243750"/>
              <a:chOff x="12721267" y="3971371"/>
              <a:chExt cx="271781" cy="24375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12721267" y="3971371"/>
                <a:ext cx="271781" cy="24375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265974" y="4053778"/>
              <a:ext cx="271781" cy="243750"/>
              <a:chOff x="3265974" y="4053778"/>
              <a:chExt cx="271781" cy="24375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2840000">
                <a:off x="3265974" y="4053778"/>
                <a:ext cx="271781" cy="24375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212279" y="1214172"/>
              <a:ext cx="3861156" cy="1460483"/>
              <a:chOff x="7212279" y="1214172"/>
              <a:chExt cx="3861156" cy="1460483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8504762" y="1214172"/>
                <a:ext cx="1276190" cy="1294916"/>
                <a:chOff x="8504762" y="1214172"/>
                <a:chExt cx="1276190" cy="1294916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7866667" y="635432"/>
                  <a:ext cx="2552381" cy="2589831"/>
                </a:xfrm>
                <a:prstGeom prst="rect">
                  <a:avLst/>
                </a:prstGeom>
              </p:spPr>
            </p:pic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8504762" y="1214172"/>
                  <a:ext cx="1276190" cy="1294916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7212279" y="1579417"/>
                <a:ext cx="1076190" cy="1091981"/>
                <a:chOff x="7212279" y="1579417"/>
                <a:chExt cx="1076190" cy="1091981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6674184" y="1091376"/>
                  <a:ext cx="2152381" cy="2183962"/>
                </a:xfrm>
                <a:prstGeom prst="rect">
                  <a:avLst/>
                </a:prstGeom>
              </p:spPr>
            </p:pic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212279" y="1579417"/>
                  <a:ext cx="1076190" cy="1091981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9997245" y="1579417"/>
                <a:ext cx="1076190" cy="1091981"/>
                <a:chOff x="9997245" y="1579417"/>
                <a:chExt cx="1076190" cy="1091981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9459149" y="1091376"/>
                  <a:ext cx="2152381" cy="2183962"/>
                </a:xfrm>
                <a:prstGeom prst="rect">
                  <a:avLst/>
                </a:prstGeom>
              </p:spPr>
            </p:pic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9997245" y="1579417"/>
                  <a:ext cx="1076190" cy="10919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3" name="그룹 1013"/>
            <p:cNvGrpSpPr/>
            <p:nvPr/>
          </p:nvGrpSpPr>
          <p:grpSpPr>
            <a:xfrm>
              <a:off x="3186908" y="1605076"/>
              <a:ext cx="11911899" cy="2108270"/>
              <a:chOff x="3186908" y="1605076"/>
              <a:chExt cx="11911899" cy="210827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63810" y="-78293"/>
                <a:ext cx="18857572" cy="9014214"/>
              </a:xfrm>
              <a:prstGeom prst="rect">
                <a:avLst/>
              </a:prstGeom>
            </p:spPr>
          </p:pic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446049" y="-135782"/>
                <a:ext cx="18857572" cy="901421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101596" y="2783454"/>
              <a:ext cx="193372" cy="121748"/>
              <a:chOff x="6101596" y="2783454"/>
              <a:chExt cx="193372" cy="121748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300000">
                <a:off x="6101596" y="2783454"/>
                <a:ext cx="193372" cy="12174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493718" y="2876407"/>
              <a:ext cx="193372" cy="121748"/>
              <a:chOff x="7493718" y="2876407"/>
              <a:chExt cx="193372" cy="1217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120000">
                <a:off x="7493718" y="2876407"/>
                <a:ext cx="193372" cy="12174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550882" y="2891452"/>
              <a:ext cx="193372" cy="121748"/>
              <a:chOff x="8550882" y="2891452"/>
              <a:chExt cx="193372" cy="121748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20000">
                <a:off x="8550882" y="2891452"/>
                <a:ext cx="193372" cy="121748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9657499" y="2899414"/>
              <a:ext cx="193372" cy="121748"/>
              <a:chOff x="9657499" y="2899414"/>
              <a:chExt cx="193372" cy="1217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80000">
                <a:off x="9657499" y="2899414"/>
                <a:ext cx="193372" cy="121748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0927322" y="2875530"/>
              <a:ext cx="193372" cy="121748"/>
              <a:chOff x="10927322" y="2875530"/>
              <a:chExt cx="193372" cy="121748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2040000">
                <a:off x="10927322" y="2875530"/>
                <a:ext cx="193372" cy="121748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2053841" y="2748150"/>
              <a:ext cx="193372" cy="121748"/>
              <a:chOff x="12053841" y="2748150"/>
              <a:chExt cx="193372" cy="1217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80000">
                <a:off x="12053841" y="2748150"/>
                <a:ext cx="193372" cy="121748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4960349" y="2688440"/>
              <a:ext cx="193372" cy="121748"/>
              <a:chOff x="4960349" y="2688440"/>
              <a:chExt cx="193372" cy="121748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900000">
                <a:off x="4960349" y="2688440"/>
                <a:ext cx="193372" cy="121748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5800000" y="6473063"/>
              <a:ext cx="6678139" cy="3378230"/>
              <a:chOff x="5800000" y="6473063"/>
              <a:chExt cx="6678139" cy="3378230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800000" y="6473063"/>
                <a:ext cx="6678139" cy="3378230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6057458" y="7168411"/>
              <a:ext cx="6130827" cy="1808594"/>
              <a:chOff x="6057458" y="7168411"/>
              <a:chExt cx="6130827" cy="1808594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057458" y="7168411"/>
                <a:ext cx="6130827" cy="1808594"/>
              </a:xfrm>
              <a:prstGeom prst="rect">
                <a:avLst/>
              </a:prstGeom>
            </p:spPr>
          </p:pic>
        </p:grpSp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66672" y="7876469"/>
              <a:ext cx="5070660" cy="2149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5</cp:revision>
  <dcterms:created xsi:type="dcterms:W3CDTF">2022-12-21T22:53:45Z</dcterms:created>
  <dcterms:modified xsi:type="dcterms:W3CDTF">2022-12-21T14:21:33Z</dcterms:modified>
</cp:coreProperties>
</file>