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9" r:id="rId10"/>
    <p:sldId id="260" r:id="rId11"/>
    <p:sldId id="261" r:id="rId12"/>
    <p:sldId id="262" r:id="rId13"/>
    <p:sldId id="264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3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style val="3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Seria 2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Seria 3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39736832"/>
        <c:axId val="40067072"/>
        <c:axId val="0"/>
      </c:bar3DChart>
      <c:catAx>
        <c:axId val="39736832"/>
        <c:scaling>
          <c:orientation val="minMax"/>
        </c:scaling>
        <c:axPos val="b"/>
        <c:tickLblPos val="nextTo"/>
        <c:crossAx val="40067072"/>
        <c:crosses val="autoZero"/>
        <c:auto val="1"/>
        <c:lblAlgn val="ctr"/>
        <c:lblOffset val="100"/>
      </c:catAx>
      <c:valAx>
        <c:axId val="40067072"/>
        <c:scaling>
          <c:orientation val="minMax"/>
        </c:scaling>
        <c:axPos val="l"/>
        <c:majorGridlines/>
        <c:numFmt formatCode="General" sourceLinked="1"/>
        <c:tickLblPos val="nextTo"/>
        <c:crossAx val="397368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9A98D-8C04-4DE7-A6A8-A92E66E30E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069C3DC-6E9D-41FD-B77D-D32510B4C414}">
      <dgm:prSet phldrT="[Tekst]"/>
      <dgm:spPr/>
      <dgm:t>
        <a:bodyPr/>
        <a:lstStyle/>
        <a:p>
          <a:r>
            <a:rPr lang="pl-PL" dirty="0" smtClean="0"/>
            <a:t>Praca</a:t>
          </a:r>
          <a:endParaRPr lang="pl-PL" dirty="0"/>
        </a:p>
      </dgm:t>
    </dgm:pt>
    <dgm:pt modelId="{F7463F04-A88C-4AE3-86C0-15CD89DAB71A}" type="parTrans" cxnId="{587123CE-CF51-419F-8918-0AA04DD0DF7C}">
      <dgm:prSet/>
      <dgm:spPr/>
      <dgm:t>
        <a:bodyPr/>
        <a:lstStyle/>
        <a:p>
          <a:endParaRPr lang="pl-PL"/>
        </a:p>
      </dgm:t>
    </dgm:pt>
    <dgm:pt modelId="{4FBD9A40-F409-4920-8D20-CF87658B5D6B}" type="sibTrans" cxnId="{587123CE-CF51-419F-8918-0AA04DD0DF7C}">
      <dgm:prSet/>
      <dgm:spPr/>
      <dgm:t>
        <a:bodyPr/>
        <a:lstStyle/>
        <a:p>
          <a:endParaRPr lang="pl-PL"/>
        </a:p>
      </dgm:t>
    </dgm:pt>
    <dgm:pt modelId="{529484E0-D3C8-4F2A-B718-04970E8771CD}">
      <dgm:prSet phldrT="[Tekst]"/>
      <dgm:spPr/>
      <dgm:t>
        <a:bodyPr/>
        <a:lstStyle/>
        <a:p>
          <a:r>
            <a:rPr lang="pl-PL" dirty="0" smtClean="0"/>
            <a:t>Płaca</a:t>
          </a:r>
          <a:endParaRPr lang="pl-PL" dirty="0"/>
        </a:p>
      </dgm:t>
    </dgm:pt>
    <dgm:pt modelId="{5AEBED70-5DA2-4FAA-AA98-2E9F972AAE4C}" type="parTrans" cxnId="{7E554FBD-FD3B-408E-B5FA-BC3839AD464E}">
      <dgm:prSet/>
      <dgm:spPr/>
      <dgm:t>
        <a:bodyPr/>
        <a:lstStyle/>
        <a:p>
          <a:endParaRPr lang="pl-PL"/>
        </a:p>
      </dgm:t>
    </dgm:pt>
    <dgm:pt modelId="{1F17C620-A6B2-4FBD-99F7-FFAD4E655F1D}" type="sibTrans" cxnId="{7E554FBD-FD3B-408E-B5FA-BC3839AD464E}">
      <dgm:prSet/>
      <dgm:spPr/>
      <dgm:t>
        <a:bodyPr/>
        <a:lstStyle/>
        <a:p>
          <a:endParaRPr lang="pl-PL"/>
        </a:p>
      </dgm:t>
    </dgm:pt>
    <dgm:pt modelId="{D505535E-7B0A-455C-8ADB-FF2EE30D994E}">
      <dgm:prSet phldrT="[Tekst]"/>
      <dgm:spPr/>
      <dgm:t>
        <a:bodyPr/>
        <a:lstStyle/>
        <a:p>
          <a:r>
            <a:rPr lang="pl-PL" dirty="0" smtClean="0"/>
            <a:t>Zadowolenie</a:t>
          </a:r>
          <a:endParaRPr lang="pl-PL" dirty="0"/>
        </a:p>
      </dgm:t>
    </dgm:pt>
    <dgm:pt modelId="{055DC572-AF86-4160-8DDC-FDCDAACB18CF}" type="parTrans" cxnId="{7FE31DED-BA98-41F4-B098-77B2922B87A7}">
      <dgm:prSet/>
      <dgm:spPr/>
      <dgm:t>
        <a:bodyPr/>
        <a:lstStyle/>
        <a:p>
          <a:endParaRPr lang="pl-PL"/>
        </a:p>
      </dgm:t>
    </dgm:pt>
    <dgm:pt modelId="{820A4132-0BCA-4AAF-89CD-6D5A8300B320}" type="sibTrans" cxnId="{7FE31DED-BA98-41F4-B098-77B2922B87A7}">
      <dgm:prSet/>
      <dgm:spPr/>
      <dgm:t>
        <a:bodyPr/>
        <a:lstStyle/>
        <a:p>
          <a:endParaRPr lang="pl-PL"/>
        </a:p>
      </dgm:t>
    </dgm:pt>
    <dgm:pt modelId="{6746DB60-4CF6-4928-AAE7-7F5983D6C057}" type="pres">
      <dgm:prSet presAssocID="{CFF9A98D-8C04-4DE7-A6A8-A92E66E30ECB}" presName="CompostProcess" presStyleCnt="0">
        <dgm:presLayoutVars>
          <dgm:dir/>
          <dgm:resizeHandles val="exact"/>
        </dgm:presLayoutVars>
      </dgm:prSet>
      <dgm:spPr/>
    </dgm:pt>
    <dgm:pt modelId="{DB698451-47AE-4B08-BEE8-4ABC7FF457BC}" type="pres">
      <dgm:prSet presAssocID="{CFF9A98D-8C04-4DE7-A6A8-A92E66E30ECB}" presName="arrow" presStyleLbl="bgShp" presStyleIdx="0" presStyleCnt="1"/>
      <dgm:spPr/>
    </dgm:pt>
    <dgm:pt modelId="{41D2858C-25E5-4C62-AB0A-51C61B032C5C}" type="pres">
      <dgm:prSet presAssocID="{CFF9A98D-8C04-4DE7-A6A8-A92E66E30ECB}" presName="linearProcess" presStyleCnt="0"/>
      <dgm:spPr/>
    </dgm:pt>
    <dgm:pt modelId="{88108A52-989C-4ED4-B770-980ED5DC3A14}" type="pres">
      <dgm:prSet presAssocID="{A069C3DC-6E9D-41FD-B77D-D32510B4C414}" presName="textNode" presStyleLbl="node1" presStyleIdx="0" presStyleCnt="3">
        <dgm:presLayoutVars>
          <dgm:bulletEnabled val="1"/>
        </dgm:presLayoutVars>
      </dgm:prSet>
      <dgm:spPr/>
    </dgm:pt>
    <dgm:pt modelId="{B515D782-266C-4002-8F3F-9E3AA50E9798}" type="pres">
      <dgm:prSet presAssocID="{4FBD9A40-F409-4920-8D20-CF87658B5D6B}" presName="sibTrans" presStyleCnt="0"/>
      <dgm:spPr/>
    </dgm:pt>
    <dgm:pt modelId="{D8B9D725-1480-40C8-B589-5CC7E8F47980}" type="pres">
      <dgm:prSet presAssocID="{529484E0-D3C8-4F2A-B718-04970E8771CD}" presName="textNode" presStyleLbl="node1" presStyleIdx="1" presStyleCnt="3">
        <dgm:presLayoutVars>
          <dgm:bulletEnabled val="1"/>
        </dgm:presLayoutVars>
      </dgm:prSet>
      <dgm:spPr/>
    </dgm:pt>
    <dgm:pt modelId="{E7D280A1-E0BA-4F96-B6CA-490738C14A8B}" type="pres">
      <dgm:prSet presAssocID="{1F17C620-A6B2-4FBD-99F7-FFAD4E655F1D}" presName="sibTrans" presStyleCnt="0"/>
      <dgm:spPr/>
    </dgm:pt>
    <dgm:pt modelId="{C09D5ACC-FDF1-4766-8C00-472448CCD7CE}" type="pres">
      <dgm:prSet presAssocID="{D505535E-7B0A-455C-8ADB-FF2EE30D994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FE31DED-BA98-41F4-B098-77B2922B87A7}" srcId="{CFF9A98D-8C04-4DE7-A6A8-A92E66E30ECB}" destId="{D505535E-7B0A-455C-8ADB-FF2EE30D994E}" srcOrd="2" destOrd="0" parTransId="{055DC572-AF86-4160-8DDC-FDCDAACB18CF}" sibTransId="{820A4132-0BCA-4AAF-89CD-6D5A8300B320}"/>
    <dgm:cxn modelId="{587123CE-CF51-419F-8918-0AA04DD0DF7C}" srcId="{CFF9A98D-8C04-4DE7-A6A8-A92E66E30ECB}" destId="{A069C3DC-6E9D-41FD-B77D-D32510B4C414}" srcOrd="0" destOrd="0" parTransId="{F7463F04-A88C-4AE3-86C0-15CD89DAB71A}" sibTransId="{4FBD9A40-F409-4920-8D20-CF87658B5D6B}"/>
    <dgm:cxn modelId="{B5486E77-54A9-408A-9A84-17F5232AA0E5}" type="presOf" srcId="{529484E0-D3C8-4F2A-B718-04970E8771CD}" destId="{D8B9D725-1480-40C8-B589-5CC7E8F47980}" srcOrd="0" destOrd="0" presId="urn:microsoft.com/office/officeart/2005/8/layout/hProcess9"/>
    <dgm:cxn modelId="{B181BA6D-3CC6-474E-9A3E-2DDB8C7E9ACB}" type="presOf" srcId="{CFF9A98D-8C04-4DE7-A6A8-A92E66E30ECB}" destId="{6746DB60-4CF6-4928-AAE7-7F5983D6C057}" srcOrd="0" destOrd="0" presId="urn:microsoft.com/office/officeart/2005/8/layout/hProcess9"/>
    <dgm:cxn modelId="{8DFA1112-0D11-4E63-BC9F-96ECF0ADF49C}" type="presOf" srcId="{D505535E-7B0A-455C-8ADB-FF2EE30D994E}" destId="{C09D5ACC-FDF1-4766-8C00-472448CCD7CE}" srcOrd="0" destOrd="0" presId="urn:microsoft.com/office/officeart/2005/8/layout/hProcess9"/>
    <dgm:cxn modelId="{7E554FBD-FD3B-408E-B5FA-BC3839AD464E}" srcId="{CFF9A98D-8C04-4DE7-A6A8-A92E66E30ECB}" destId="{529484E0-D3C8-4F2A-B718-04970E8771CD}" srcOrd="1" destOrd="0" parTransId="{5AEBED70-5DA2-4FAA-AA98-2E9F972AAE4C}" sibTransId="{1F17C620-A6B2-4FBD-99F7-FFAD4E655F1D}"/>
    <dgm:cxn modelId="{5984DFDE-1CFC-4275-AF26-BE65635AA495}" type="presOf" srcId="{A069C3DC-6E9D-41FD-B77D-D32510B4C414}" destId="{88108A52-989C-4ED4-B770-980ED5DC3A14}" srcOrd="0" destOrd="0" presId="urn:microsoft.com/office/officeart/2005/8/layout/hProcess9"/>
    <dgm:cxn modelId="{24107499-460B-41A4-B8AC-5C7AF8C7087C}" type="presParOf" srcId="{6746DB60-4CF6-4928-AAE7-7F5983D6C057}" destId="{DB698451-47AE-4B08-BEE8-4ABC7FF457BC}" srcOrd="0" destOrd="0" presId="urn:microsoft.com/office/officeart/2005/8/layout/hProcess9"/>
    <dgm:cxn modelId="{5A15299B-0EBB-44D1-BACE-08DDFB2F4D97}" type="presParOf" srcId="{6746DB60-4CF6-4928-AAE7-7F5983D6C057}" destId="{41D2858C-25E5-4C62-AB0A-51C61B032C5C}" srcOrd="1" destOrd="0" presId="urn:microsoft.com/office/officeart/2005/8/layout/hProcess9"/>
    <dgm:cxn modelId="{7F563305-1FD9-454A-A57E-F5E26A3DFC87}" type="presParOf" srcId="{41D2858C-25E5-4C62-AB0A-51C61B032C5C}" destId="{88108A52-989C-4ED4-B770-980ED5DC3A14}" srcOrd="0" destOrd="0" presId="urn:microsoft.com/office/officeart/2005/8/layout/hProcess9"/>
    <dgm:cxn modelId="{00146A26-FC59-4758-9ED2-8ECF45182825}" type="presParOf" srcId="{41D2858C-25E5-4C62-AB0A-51C61B032C5C}" destId="{B515D782-266C-4002-8F3F-9E3AA50E9798}" srcOrd="1" destOrd="0" presId="urn:microsoft.com/office/officeart/2005/8/layout/hProcess9"/>
    <dgm:cxn modelId="{AD37F846-978C-4B1E-9491-C491236E72FC}" type="presParOf" srcId="{41D2858C-25E5-4C62-AB0A-51C61B032C5C}" destId="{D8B9D725-1480-40C8-B589-5CC7E8F47980}" srcOrd="2" destOrd="0" presId="urn:microsoft.com/office/officeart/2005/8/layout/hProcess9"/>
    <dgm:cxn modelId="{80857F9C-0186-40E7-81C9-DB14DF4D1D97}" type="presParOf" srcId="{41D2858C-25E5-4C62-AB0A-51C61B032C5C}" destId="{E7D280A1-E0BA-4F96-B6CA-490738C14A8B}" srcOrd="3" destOrd="0" presId="urn:microsoft.com/office/officeart/2005/8/layout/hProcess9"/>
    <dgm:cxn modelId="{D7292467-F914-40D8-98E4-EFFF535DE86C}" type="presParOf" srcId="{41D2858C-25E5-4C62-AB0A-51C61B032C5C}" destId="{C09D5ACC-FDF1-4766-8C00-472448CCD7CE}" srcOrd="4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C776-C6F8-49AF-9971-4235E5A5D7A4}" type="datetimeFigureOut">
              <a:rPr lang="pl-PL" smtClean="0"/>
              <a:t>2011-10-26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0A8D2-B23B-4314-BBB1-26C4F1F2E0F4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F1C7A-0BF7-4CCE-A5CC-1BD65E60DBA6}" type="datetimeFigureOut">
              <a:rPr lang="pl-PL" smtClean="0"/>
              <a:t>2011-10-26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54F8-2EA8-4C35-B68D-731514FF767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B54F8-2EA8-4C35-B68D-731514FF7678}" type="slidenum">
              <a:rPr lang="pl-PL" smtClean="0"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1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D4C4-0198-4413-A0F3-850857C787A4}" type="datetimeFigureOut">
              <a:rPr lang="pl-PL" smtClean="0"/>
              <a:pPr/>
              <a:t>2011-10-26</a:t>
            </a:fld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982E6E-BC9B-43ED-90CF-A74216CCE59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D4C4-0198-4413-A0F3-850857C787A4}" type="datetimeFigureOut">
              <a:rPr lang="pl-PL" smtClean="0"/>
              <a:pPr/>
              <a:t>2011-10-26</a:t>
            </a:fld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982E6E-BC9B-43ED-90CF-A74216CCE59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D4C4-0198-4413-A0F3-850857C787A4}" type="datetimeFigureOut">
              <a:rPr lang="pl-PL" smtClean="0"/>
              <a:pPr/>
              <a:t>2011-10-26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982E6E-BC9B-43ED-90CF-A74216CCE59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D4C4-0198-4413-A0F3-850857C787A4}" type="datetimeFigureOut">
              <a:rPr lang="pl-PL" smtClean="0"/>
              <a:pPr/>
              <a:t>2011-10-26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982E6E-BC9B-43ED-90CF-A74216CCE59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tekst 2-kolum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D4C4-0198-4413-A0F3-850857C787A4}" type="datetimeFigureOut">
              <a:rPr lang="pl-PL" smtClean="0"/>
              <a:pPr/>
              <a:t>2011-10-26</a:t>
            </a:fld>
            <a:endParaRPr lang="pl-P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982E6E-BC9B-43ED-90CF-A74216CCE59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D4C4-0198-4413-A0F3-850857C787A4}" type="datetimeFigureOut">
              <a:rPr lang="pl-PL" smtClean="0"/>
              <a:pPr/>
              <a:t>2011-10-26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982E6E-BC9B-43ED-90CF-A74216CCE59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D4C4-0198-4413-A0F3-850857C787A4}" type="datetimeFigureOut">
              <a:rPr lang="pl-PL" smtClean="0"/>
              <a:pPr/>
              <a:t>2011-10-26</a:t>
            </a:fld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982E6E-BC9B-43ED-90CF-A74216CCE59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B2ADD4C4-0198-4413-A0F3-850857C787A4}" type="datetimeFigureOut">
              <a:rPr lang="pl-PL" smtClean="0"/>
              <a:pPr/>
              <a:t>2011-10-26</a:t>
            </a:fld>
            <a:endParaRPr lang="pl-PL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62982E6E-BC9B-43ED-90CF-A74216CCE59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p:timing>
    <p:tnLst>
      <p:par>
        <p:cTn id="1" dur="indefinite" restart="never" nodeType="tmRoot"/>
      </p:par>
    </p:tnLst>
  </p:timing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Piotr Majcher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Przykładowa prezentacja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Animacje wejścia</a:t>
            </a:r>
          </a:p>
          <a:p>
            <a:r>
              <a:rPr lang="pl-PL" dirty="0" smtClean="0"/>
              <a:t>Wyróżnienia</a:t>
            </a:r>
          </a:p>
          <a:p>
            <a:r>
              <a:rPr lang="pl-PL" dirty="0" smtClean="0"/>
              <a:t>Animacje wyjścia</a:t>
            </a:r>
          </a:p>
          <a:p>
            <a:r>
              <a:rPr lang="pl-PL" dirty="0" smtClean="0"/>
              <a:t>Przyciski akcji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Ożywianie prezentacji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Wyświetlaj slajdy na pełnym ekranie aby zobaczyć jak wyglądają</a:t>
            </a:r>
          </a:p>
          <a:p>
            <a:r>
              <a:rPr lang="pl-PL" dirty="0" smtClean="0"/>
              <a:t>Wyświetlaj slajdy na projektorze aby sprawdzić czy kolorystyka prezentacji nie jest zbyt ciemna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Przygotowywanie pokazu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Utwórz pokazy niestandardowe jeśli jedna prezentacja będzie wyświetlana różnym grupom docelowym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Pokazy niestandardowe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 każdym slajdzie możesz dodać notatki w polu notatek aby rozwinąć zagadnienie</a:t>
            </a:r>
          </a:p>
          <a:p>
            <a:r>
              <a:rPr lang="pl-PL" dirty="0" smtClean="0"/>
              <a:t>Notatki można również wyświetlać w trybie pokazu slajdów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Notatki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Dowolna</a:t>
            </a:r>
          </a:p>
          <a:p>
            <a:r>
              <a:rPr lang="pl-PL" dirty="0" smtClean="0"/>
              <a:t>Narzucona przez organizatora</a:t>
            </a:r>
          </a:p>
          <a:p>
            <a:r>
              <a:rPr lang="pl-PL" dirty="0" smtClean="0"/>
              <a:t>Narzucona przez słuchaczy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treści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Prezentacje dla młodzieży – jaskrawe</a:t>
            </a:r>
          </a:p>
          <a:p>
            <a:r>
              <a:rPr lang="pl-PL" dirty="0" smtClean="0"/>
              <a:t>Prezentacje dla starszych – stonowane</a:t>
            </a:r>
          </a:p>
          <a:p>
            <a:r>
              <a:rPr lang="pl-PL" dirty="0" smtClean="0"/>
              <a:t>Prezentacje ogólne - dowolne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kolorystyki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Tytuł</a:t>
            </a:r>
          </a:p>
          <a:p>
            <a:r>
              <a:rPr lang="pl-PL" dirty="0" smtClean="0"/>
              <a:t>Pole zawartości (najczęściej z tekstem)</a:t>
            </a:r>
          </a:p>
          <a:p>
            <a:r>
              <a:rPr lang="pl-PL" dirty="0" smtClean="0"/>
              <a:t>Często, dodatkowo wiele obiektów graficznych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slajdu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Grafika </a:t>
            </a:r>
            <a:r>
              <a:rPr lang="pl-PL" dirty="0" smtClean="0"/>
              <a:t>- </a:t>
            </a:r>
            <a:r>
              <a:rPr lang="pl-PL" dirty="0" err="1" smtClean="0"/>
              <a:t>Autokształty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643042" y="2666995"/>
            <a:ext cx="2571768" cy="1238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Gwiazda 5-ramienna 4"/>
          <p:cNvSpPr/>
          <p:nvPr/>
        </p:nvSpPr>
        <p:spPr>
          <a:xfrm>
            <a:off x="4714876" y="3810003"/>
            <a:ext cx="2571768" cy="20955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Grafika </a:t>
            </a:r>
            <a:r>
              <a:rPr lang="pl-PL" dirty="0" smtClean="0"/>
              <a:t>- </a:t>
            </a:r>
            <a:r>
              <a:rPr lang="pl-PL" dirty="0" err="1" smtClean="0"/>
              <a:t>Cliparty</a:t>
            </a:r>
            <a:endParaRPr lang="pl-PL" dirty="0"/>
          </a:p>
        </p:txBody>
      </p:sp>
      <p:pic>
        <p:nvPicPr>
          <p:cNvPr id="1029" name="Picture 5" descr="C:\Documents and Settings\Administrator\Ustawienia lokalne\Temporary Internet Files\Content.IE5\9U8VTM1A\MC90043308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4000504"/>
            <a:ext cx="3929090" cy="2450297"/>
          </a:xfrm>
          <a:prstGeom prst="rect">
            <a:avLst/>
          </a:prstGeom>
          <a:noFill/>
        </p:spPr>
      </p:pic>
      <p:pic>
        <p:nvPicPr>
          <p:cNvPr id="1030" name="Picture 6" descr="C:\Documents and Settings\Administrator\Ustawienia lokalne\Temporary Internet Files\Content.IE5\IMJZDLHY\MC900439117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71678"/>
            <a:ext cx="3500462" cy="3160057"/>
          </a:xfrm>
          <a:prstGeom prst="rect">
            <a:avLst/>
          </a:prstGeom>
          <a:noFill/>
        </p:spPr>
      </p:pic>
      <p:pic>
        <p:nvPicPr>
          <p:cNvPr id="1031" name="Picture 7" descr="C:\Documents and Settings\Administrator\Ustawienia lokalne\Temporary Internet Files\Content.IE5\S90WLOBG\MC9004416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2000241"/>
            <a:ext cx="2286016" cy="2116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Grafika </a:t>
            </a:r>
            <a:r>
              <a:rPr lang="pl-PL" dirty="0" smtClean="0"/>
              <a:t>- </a:t>
            </a:r>
            <a:r>
              <a:rPr lang="pl-PL" dirty="0" err="1" smtClean="0"/>
              <a:t>Smartarty</a:t>
            </a:r>
            <a:endParaRPr lang="pl-PL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857356" y="1809739"/>
          <a:ext cx="5048264" cy="376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Grafika </a:t>
            </a:r>
            <a:r>
              <a:rPr lang="pl-PL" dirty="0" smtClean="0"/>
              <a:t>- Obrazy</a:t>
            </a:r>
            <a:endParaRPr lang="pl-PL" dirty="0"/>
          </a:p>
        </p:txBody>
      </p:sp>
      <p:pic>
        <p:nvPicPr>
          <p:cNvPr id="2050" name="Picture 2" descr="C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834384"/>
            <a:ext cx="4071966" cy="3106919"/>
          </a:xfrm>
          <a:prstGeom prst="rect">
            <a:avLst/>
          </a:prstGeom>
          <a:noFill/>
        </p:spPr>
      </p:pic>
      <p:pic>
        <p:nvPicPr>
          <p:cNvPr id="2052" name="Picture 4" descr="C:\Documents and Settings\Administrator\Ustawienia lokalne\Temporary Internet Files\Content.IE5\4WCGUSXP\MP90043319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905254"/>
            <a:ext cx="2664615" cy="2368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Grafika </a:t>
            </a:r>
            <a:r>
              <a:rPr lang="pl-PL" dirty="0" smtClean="0"/>
              <a:t>- Wykresy</a:t>
            </a:r>
            <a:endParaRPr lang="pl-PL" dirty="0"/>
          </a:p>
        </p:txBody>
      </p:sp>
      <p:graphicFrame>
        <p:nvGraphicFramePr>
          <p:cNvPr id="5" name="Wykres 4"/>
          <p:cNvGraphicFramePr/>
          <p:nvPr/>
        </p:nvGraphicFramePr>
        <p:xfrm>
          <a:off x="1524000" y="2000241"/>
          <a:ext cx="6619900" cy="4138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ł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m62-network-and-cables</Template>
  <TotalTime>50</TotalTime>
  <Words>131</Words>
  <Application>Microsoft Office PowerPoint</Application>
  <PresentationFormat>Pokaz na ekranie (4:3)</PresentationFormat>
  <Paragraphs>36</Paragraphs>
  <Slides>13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Custom Theme</vt:lpstr>
      <vt:lpstr>Przykładowa prezentacja</vt:lpstr>
      <vt:lpstr>Wybór treści</vt:lpstr>
      <vt:lpstr>Wybór kolorystyki</vt:lpstr>
      <vt:lpstr>Elementy slajdu</vt:lpstr>
      <vt:lpstr>Grafika - Autokształty</vt:lpstr>
      <vt:lpstr>Grafika - Cliparty</vt:lpstr>
      <vt:lpstr>Grafika - Smartarty</vt:lpstr>
      <vt:lpstr>Grafika - Obrazy</vt:lpstr>
      <vt:lpstr>Grafika - Wykresy</vt:lpstr>
      <vt:lpstr>Ożywianie prezentacji</vt:lpstr>
      <vt:lpstr>Przygotowywanie pokazu</vt:lpstr>
      <vt:lpstr>Pokazy niestandardowe</vt:lpstr>
      <vt:lpstr>Notatki</vt:lpstr>
    </vt:vector>
  </TitlesOfParts>
  <Company>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Własna prezentacja od zera</dc:title>
  <dc:creator>Administrator</dc:creator>
  <cp:lastModifiedBy>Administrator</cp:lastModifiedBy>
  <cp:revision>9</cp:revision>
  <dcterms:created xsi:type="dcterms:W3CDTF">2011-10-25T22:31:57Z</dcterms:created>
  <dcterms:modified xsi:type="dcterms:W3CDTF">2011-10-26T14:51:43Z</dcterms:modified>
</cp:coreProperties>
</file>