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hivo Black" charset="1" panose="020B0A03020202020B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625768" y="4391541"/>
            <a:ext cx="13036465" cy="1503919"/>
          </a:xfrm>
          <a:custGeom>
            <a:avLst/>
            <a:gdLst/>
            <a:ahLst/>
            <a:cxnLst/>
            <a:rect r="r" b="b" t="t" l="l"/>
            <a:pathLst>
              <a:path h="1503919" w="13036465">
                <a:moveTo>
                  <a:pt x="0" y="0"/>
                </a:moveTo>
                <a:lnTo>
                  <a:pt x="13036464" y="0"/>
                </a:lnTo>
                <a:lnTo>
                  <a:pt x="13036464" y="1503918"/>
                </a:lnTo>
                <a:lnTo>
                  <a:pt x="0" y="1503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468" t="-236576" r="-7110" b="-106724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72291">
            <a:off x="3475084" y="98716"/>
            <a:ext cx="14004832" cy="14004832"/>
          </a:xfrm>
          <a:custGeom>
            <a:avLst/>
            <a:gdLst/>
            <a:ahLst/>
            <a:cxnLst/>
            <a:rect r="r" b="b" t="t" l="l"/>
            <a:pathLst>
              <a:path h="14004832" w="14004832">
                <a:moveTo>
                  <a:pt x="0" y="0"/>
                </a:moveTo>
                <a:lnTo>
                  <a:pt x="14004832" y="0"/>
                </a:lnTo>
                <a:lnTo>
                  <a:pt x="14004832" y="14004832"/>
                </a:lnTo>
                <a:lnTo>
                  <a:pt x="0" y="140048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2772291">
            <a:off x="-1655974" y="-3807235"/>
            <a:ext cx="14004832" cy="14004832"/>
          </a:xfrm>
          <a:custGeom>
            <a:avLst/>
            <a:gdLst/>
            <a:ahLst/>
            <a:cxnLst/>
            <a:rect r="r" b="b" t="t" l="l"/>
            <a:pathLst>
              <a:path h="14004832" w="14004832">
                <a:moveTo>
                  <a:pt x="14004832" y="14004832"/>
                </a:moveTo>
                <a:lnTo>
                  <a:pt x="0" y="14004832"/>
                </a:lnTo>
                <a:lnTo>
                  <a:pt x="0" y="0"/>
                </a:lnTo>
                <a:lnTo>
                  <a:pt x="14004832" y="0"/>
                </a:lnTo>
                <a:lnTo>
                  <a:pt x="14004832" y="14004832"/>
                </a:lnTo>
                <a:close/>
              </a:path>
            </a:pathLst>
          </a:custGeom>
          <a:blipFill>
            <a:blip r:embed="rId7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46442" y="6313098"/>
            <a:ext cx="7595116" cy="78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 24 hour AI Hackathon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6914" y="4755776"/>
            <a:ext cx="3558329" cy="68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8"/>
              </a:lnSpc>
            </a:pPr>
            <a:r>
              <a:rPr lang="en-US" sz="397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Name: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21909" y="2360491"/>
            <a:ext cx="5044182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Details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914" y="6186360"/>
            <a:ext cx="4397078" cy="68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7"/>
              </a:lnSpc>
              <a:spcBef>
                <a:spcPct val="0"/>
              </a:spcBef>
            </a:pPr>
            <a:r>
              <a:rPr lang="en-US" sz="396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Members: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398026" y="2360491"/>
            <a:ext cx="949194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86011" y="2373336"/>
            <a:ext cx="10715978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08255" y="2373336"/>
            <a:ext cx="747149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Scalability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623455" y="2382693"/>
            <a:ext cx="704109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9880" y="0"/>
            <a:ext cx="23387760" cy="10287000"/>
          </a:xfrm>
          <a:custGeom>
            <a:avLst/>
            <a:gdLst/>
            <a:ahLst/>
            <a:cxnLst/>
            <a:rect r="r" b="b" t="t" l="l"/>
            <a:pathLst>
              <a:path h="10287000" w="23387760">
                <a:moveTo>
                  <a:pt x="0" y="0"/>
                </a:moveTo>
                <a:lnTo>
                  <a:pt x="23387760" y="0"/>
                </a:lnTo>
                <a:lnTo>
                  <a:pt x="233877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08" r="0" b="-8320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11656" y="-640111"/>
            <a:ext cx="21018409" cy="12315557"/>
            <a:chOff x="0" y="0"/>
            <a:chExt cx="5535713" cy="32436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35713" cy="3243604"/>
            </a:xfrm>
            <a:custGeom>
              <a:avLst/>
              <a:gdLst/>
              <a:ahLst/>
              <a:cxnLst/>
              <a:rect r="r" b="b" t="t" l="l"/>
              <a:pathLst>
                <a:path h="3243604" w="5535713">
                  <a:moveTo>
                    <a:pt x="0" y="0"/>
                  </a:moveTo>
                  <a:lnTo>
                    <a:pt x="5535713" y="0"/>
                  </a:lnTo>
                  <a:lnTo>
                    <a:pt x="5535713" y="3243604"/>
                  </a:lnTo>
                  <a:lnTo>
                    <a:pt x="0" y="3243604"/>
                  </a:lnTo>
                  <a:close/>
                </a:path>
              </a:pathLst>
            </a:custGeom>
            <a:gradFill rotWithShape="true">
              <a:gsLst>
                <a:gs pos="0">
                  <a:srgbClr val="000D10">
                    <a:alpha val="53000"/>
                  </a:srgbClr>
                </a:gs>
                <a:gs pos="50000">
                  <a:srgbClr val="121F29">
                    <a:alpha val="53000"/>
                  </a:srgbClr>
                </a:gs>
                <a:gs pos="100000">
                  <a:srgbClr val="2E1E2E">
                    <a:alpha val="53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35713" cy="3281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2277" y="500696"/>
            <a:ext cx="16443446" cy="1404549"/>
            <a:chOff x="0" y="0"/>
            <a:chExt cx="21924594" cy="1872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781533" y="25400"/>
              <a:ext cx="4641569" cy="1847333"/>
            </a:xfrm>
            <a:custGeom>
              <a:avLst/>
              <a:gdLst/>
              <a:ahLst/>
              <a:cxnLst/>
              <a:rect r="r" b="b" t="t" l="l"/>
              <a:pathLst>
                <a:path h="1847333" w="4641569">
                  <a:moveTo>
                    <a:pt x="0" y="0"/>
                  </a:moveTo>
                  <a:lnTo>
                    <a:pt x="4641568" y="0"/>
                  </a:lnTo>
                  <a:lnTo>
                    <a:pt x="4641568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333" cy="1847333"/>
            </a:xfrm>
            <a:custGeom>
              <a:avLst/>
              <a:gdLst/>
              <a:ahLst/>
              <a:cxnLst/>
              <a:rect r="r" b="b" t="t" l="l"/>
              <a:pathLst>
                <a:path h="1847333" w="1847333">
                  <a:moveTo>
                    <a:pt x="0" y="0"/>
                  </a:moveTo>
                  <a:lnTo>
                    <a:pt x="1847333" y="0"/>
                  </a:lnTo>
                  <a:lnTo>
                    <a:pt x="1847333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0358210" y="0"/>
              <a:ext cx="1566384" cy="1847333"/>
            </a:xfrm>
            <a:custGeom>
              <a:avLst/>
              <a:gdLst/>
              <a:ahLst/>
              <a:cxnLst/>
              <a:rect r="r" b="b" t="t" l="l"/>
              <a:pathLst>
                <a:path h="1847333" w="1566384">
                  <a:moveTo>
                    <a:pt x="0" y="0"/>
                  </a:moveTo>
                  <a:lnTo>
                    <a:pt x="1566384" y="0"/>
                  </a:lnTo>
                  <a:lnTo>
                    <a:pt x="1566384" y="1847333"/>
                  </a:lnTo>
                  <a:lnTo>
                    <a:pt x="0" y="184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076201" y="2382693"/>
            <a:ext cx="813559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DAGYQ7nUPg0</dc:identifier>
  <dcterms:modified xsi:type="dcterms:W3CDTF">2011-08-01T06:04:30Z</dcterms:modified>
  <cp:revision>1</cp:revision>
  <dc:title>Team Name:</dc:title>
</cp:coreProperties>
</file>