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2CFC"/>
    <a:srgbClr val="2807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247" autoAdjust="0"/>
  </p:normalViewPr>
  <p:slideViewPr>
    <p:cSldViewPr snapToGrid="0">
      <p:cViewPr>
        <p:scale>
          <a:sx n="66" d="100"/>
          <a:sy n="66" d="100"/>
        </p:scale>
        <p:origin x="2310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5B77B9-0429-AF40-C97C-6B2486F9D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CC1DA-F89A-AE6C-450D-1FE0DDC29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DD9779-0B26-D1B8-A2A0-76AFF0EA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FF153F-0DE3-85C3-C79E-C5774AF5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4D0A1A-FBB7-1621-D3A2-E4AD5C2F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2724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4C2071-1383-E94A-7B49-5A4E609E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62563C-CBAE-1991-B9BC-115D3DB38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22751F-B73B-E5C9-70DF-363862DCF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54296-E3A5-6B46-4F19-CE37B726E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AE4ECE-241D-5274-121E-1A4A51B1B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518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6360190-21F0-ADF1-A976-861F5E8BA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CFACED-6F76-E544-6D2C-5FFB1594B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AD4806-0E7C-F99E-2A18-829E1726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62F565-572F-E59F-422C-8A5DCB68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52B4D7D-E807-4BD5-7DD0-2D34BDBE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299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792CC-FC74-0169-3695-F52A7BE5F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F9962E-77B2-4887-E30D-2EC265346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BFD2BF-FF4A-D0AD-5CB2-616ADBA6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8A5F81-38AD-C126-3294-A6CD079D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381566-978A-CF22-0C1A-D868264CC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709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910B4D-A8D9-ACC2-E959-EFFB9089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5827E0-9D46-AB72-B8E9-ABD91867D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75EC46-6E5A-E32A-414E-1BD28097D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07FCC9-BD65-8275-D15B-099A0B05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DCDEB3-01DE-21AB-6B9E-A4487942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6789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E0A6F-2AF9-6EC1-4C29-C7E908074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720AB4-1AC3-11C3-4F9A-ADEDF6971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B9FCC9-CF1F-A93C-F7F3-2795617E4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D70C07-AA65-C72A-5D06-47947DDB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C17DAB-2D70-5E3F-D7FE-68054755B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EC4AC5-466C-1A28-C16E-908DD362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4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3B4E8E-BB0B-2474-4824-E68F2A34E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E6171B-7451-9F55-EA95-DA11BB7D0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A354E6-8804-5693-3779-740B49441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ED932BE-C6F4-064B-9BC4-DC7ACBD9D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627E61-077F-6777-CB04-2CC498EEF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B3720D4-F77F-B3E1-F64D-FC81B702B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7CE334A-DF15-9443-2A1E-8982F024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8E74FAA-7602-4D17-6934-5BC8615AB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298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25B18-5C69-B1C8-C28E-4625BAAF6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B8D19EA-A2CE-5E9A-9AA8-522FA26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7755667-BE78-91DB-1F40-FE19AD50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95ED8A8-7384-2740-06EC-8C0C0926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360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C0609B4-61F6-5D66-889E-E9C4E115E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1CB9273-F891-BF40-823F-1BA44F6A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893F2E-3DEC-6085-FE79-32269C66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72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941D98-AEA8-BCFC-F618-F2783B2C6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9C9D2D-E9BB-546F-C5C3-0AAAC421F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A878AB-758F-9C89-B3D3-F46C2E86A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2CAFB1-E5A3-B2CE-CA85-DD95796A8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007882-FF6D-310B-047D-9EC507A3C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6DE93C-78D4-765B-D17B-90AF045BB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962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780AA-4676-B695-9171-653C9AFE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F4E3371-A210-E904-B3AF-7EA6EBCCD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F0F0E8-4C67-5B5B-09D1-95069959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357F9-42D4-B55E-039F-3442812A0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29B9B0-18AF-1596-0307-4F368B9FD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60BD564-C08A-BCE3-A5D5-00C8505B9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17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A75232-21BC-DCF3-7598-702077568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3FE674-B89C-6F0A-C1A9-190E4ED69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C54D22-672B-9C56-6DC8-BC8F572C01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99975B-211B-40F0-9607-9A8EECD0A40B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E9FC988-0941-CB98-F491-2EC5461BE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69CF7A-08EA-BA0B-D325-625CBBDAF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877A62-B424-41C9-9244-3296840125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6507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B4A9B0-7A37-8271-7636-5D3DE3E6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8" name="Espace réservé du contenu 7" descr="Marcher avec un remplissage uni">
            <a:extLst>
              <a:ext uri="{FF2B5EF4-FFF2-40B4-BE49-F238E27FC236}">
                <a16:creationId xmlns:a16="http://schemas.microsoft.com/office/drawing/2014/main" id="{C7881B41-7638-15F3-8BBF-6C81EBE34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1132" y="126158"/>
            <a:ext cx="681849" cy="756517"/>
          </a:xfr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2126D0-6D35-A764-0CBE-9F9219D69D17}"/>
              </a:ext>
            </a:extLst>
          </p:cNvPr>
          <p:cNvSpPr/>
          <p:nvPr/>
        </p:nvSpPr>
        <p:spPr>
          <a:xfrm>
            <a:off x="6061248" y="7645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67AE9B-A846-5C42-D8A3-27689BA531D3}"/>
              </a:ext>
            </a:extLst>
          </p:cNvPr>
          <p:cNvSpPr/>
          <p:nvPr/>
        </p:nvSpPr>
        <p:spPr>
          <a:xfrm>
            <a:off x="6055498" y="45903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85BA6A7-0A64-979D-18D5-C7C279225CAD}"/>
              </a:ext>
            </a:extLst>
          </p:cNvPr>
          <p:cNvSpPr/>
          <p:nvPr/>
        </p:nvSpPr>
        <p:spPr>
          <a:xfrm>
            <a:off x="6438084" y="826958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Espace réservé du contenu 7" descr="Marcher avec un remplissage uni">
            <a:extLst>
              <a:ext uri="{FF2B5EF4-FFF2-40B4-BE49-F238E27FC236}">
                <a16:creationId xmlns:a16="http://schemas.microsoft.com/office/drawing/2014/main" id="{07C34D6B-FDBE-5BE9-F93E-C66714DA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2803" y="281242"/>
            <a:ext cx="681849" cy="75651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9C5F4D6-3A26-4B80-F5CD-D14638467EAD}"/>
              </a:ext>
            </a:extLst>
          </p:cNvPr>
          <p:cNvSpPr/>
          <p:nvPr/>
        </p:nvSpPr>
        <p:spPr>
          <a:xfrm>
            <a:off x="8849755" y="103607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F05ADE-8F25-73A0-E196-D2E962BB4874}"/>
              </a:ext>
            </a:extLst>
          </p:cNvPr>
          <p:cNvSpPr/>
          <p:nvPr/>
        </p:nvSpPr>
        <p:spPr>
          <a:xfrm>
            <a:off x="10380099" y="104036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45146000-6EF8-644C-2012-71EAF8B83D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061967" y="85144"/>
            <a:ext cx="651609" cy="7916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BA340649-9C23-801B-8342-754CDDFBF21A}"/>
              </a:ext>
            </a:extLst>
          </p:cNvPr>
          <p:cNvCxnSpPr>
            <a:cxnSpLocks/>
          </p:cNvCxnSpPr>
          <p:nvPr/>
        </p:nvCxnSpPr>
        <p:spPr>
          <a:xfrm>
            <a:off x="9779733" y="158654"/>
            <a:ext cx="791659" cy="65758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6C6F37E-7870-ACBE-E06F-84CD233B2B72}"/>
              </a:ext>
            </a:extLst>
          </p:cNvPr>
          <p:cNvSpPr/>
          <p:nvPr/>
        </p:nvSpPr>
        <p:spPr>
          <a:xfrm>
            <a:off x="6457479" y="231975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6670BB-7F69-C4DC-AD95-9AC1EAA5562B}"/>
              </a:ext>
            </a:extLst>
          </p:cNvPr>
          <p:cNvSpPr/>
          <p:nvPr/>
        </p:nvSpPr>
        <p:spPr>
          <a:xfrm>
            <a:off x="6841092" y="231975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4F46FE-21CA-718F-8267-3FE9C26101BC}"/>
              </a:ext>
            </a:extLst>
          </p:cNvPr>
          <p:cNvSpPr/>
          <p:nvPr/>
        </p:nvSpPr>
        <p:spPr>
          <a:xfrm>
            <a:off x="6842119" y="1945828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E63E31-9E2A-4D97-158C-68FA9D1D238A}"/>
              </a:ext>
            </a:extLst>
          </p:cNvPr>
          <p:cNvSpPr/>
          <p:nvPr/>
        </p:nvSpPr>
        <p:spPr>
          <a:xfrm>
            <a:off x="6842119" y="1563242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Espace réservé du contenu 7" descr="Marcher avec un remplissage uni">
            <a:extLst>
              <a:ext uri="{FF2B5EF4-FFF2-40B4-BE49-F238E27FC236}">
                <a16:creationId xmlns:a16="http://schemas.microsoft.com/office/drawing/2014/main" id="{7C870725-31D3-748D-7FA1-43FC4796F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9399" y="1677755"/>
            <a:ext cx="681849" cy="756517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A3714761-1766-F1FD-9A89-FBE6DA4CCF3D}"/>
              </a:ext>
            </a:extLst>
          </p:cNvPr>
          <p:cNvSpPr txBox="1"/>
          <p:nvPr/>
        </p:nvSpPr>
        <p:spPr>
          <a:xfrm>
            <a:off x="10779210" y="944341"/>
            <a:ext cx="103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 blocks de long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5DF8E8F3-4AD7-A76D-953B-6FCCEF22B588}"/>
              </a:ext>
            </a:extLst>
          </p:cNvPr>
          <p:cNvSpPr txBox="1"/>
          <p:nvPr/>
        </p:nvSpPr>
        <p:spPr>
          <a:xfrm>
            <a:off x="7325025" y="2096845"/>
            <a:ext cx="103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 blocks de haut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187C012-5210-85D9-B6D7-24D5373EA223}"/>
              </a:ext>
            </a:extLst>
          </p:cNvPr>
          <p:cNvSpPr/>
          <p:nvPr/>
        </p:nvSpPr>
        <p:spPr>
          <a:xfrm>
            <a:off x="6073866" y="231975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04AAB298-CB61-C239-A14A-828E12D474B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36660" y="1394231"/>
            <a:ext cx="651609" cy="79166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ZoneTexte 55">
            <a:extLst>
              <a:ext uri="{FF2B5EF4-FFF2-40B4-BE49-F238E27FC236}">
                <a16:creationId xmlns:a16="http://schemas.microsoft.com/office/drawing/2014/main" id="{9AFA2AFD-BC2F-6CCC-0147-1158DDA21A73}"/>
              </a:ext>
            </a:extLst>
          </p:cNvPr>
          <p:cNvSpPr txBox="1"/>
          <p:nvPr/>
        </p:nvSpPr>
        <p:spPr>
          <a:xfrm>
            <a:off x="6853470" y="102972"/>
            <a:ext cx="1481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1,7 block de haut</a:t>
            </a:r>
          </a:p>
          <a:p>
            <a:r>
              <a:rPr lang="fr-FR" dirty="0"/>
              <a:t>Sur 1 block de long</a:t>
            </a:r>
          </a:p>
        </p:txBody>
      </p:sp>
      <p:pic>
        <p:nvPicPr>
          <p:cNvPr id="57" name="Espace réservé du contenu 7" descr="Marcher avec un remplissage uni">
            <a:extLst>
              <a:ext uri="{FF2B5EF4-FFF2-40B4-BE49-F238E27FC236}">
                <a16:creationId xmlns:a16="http://schemas.microsoft.com/office/drawing/2014/main" id="{805AB70B-5040-836C-522D-314802384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9456" y="3603734"/>
            <a:ext cx="681849" cy="756517"/>
          </a:xfrm>
          <a:prstGeom prst="rect">
            <a:avLst/>
          </a:prstGeom>
        </p:spPr>
      </p:pic>
      <p:sp>
        <p:nvSpPr>
          <p:cNvPr id="59" name="Rectangle 58">
            <a:extLst>
              <a:ext uri="{FF2B5EF4-FFF2-40B4-BE49-F238E27FC236}">
                <a16:creationId xmlns:a16="http://schemas.microsoft.com/office/drawing/2014/main" id="{EA6AC168-DD81-17BD-FF19-47ADA749E7BE}"/>
              </a:ext>
            </a:extLst>
          </p:cNvPr>
          <p:cNvSpPr/>
          <p:nvPr/>
        </p:nvSpPr>
        <p:spPr>
          <a:xfrm>
            <a:off x="8749087" y="430034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0D583E-AB4C-697D-C77C-898F62D106DB}"/>
              </a:ext>
            </a:extLst>
          </p:cNvPr>
          <p:cNvSpPr/>
          <p:nvPr/>
        </p:nvSpPr>
        <p:spPr>
          <a:xfrm>
            <a:off x="9131673" y="430062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123DD92-0CC1-3D42-07AD-F6B07825408B}"/>
              </a:ext>
            </a:extLst>
          </p:cNvPr>
          <p:cNvSpPr/>
          <p:nvPr/>
        </p:nvSpPr>
        <p:spPr>
          <a:xfrm>
            <a:off x="9529340" y="4299331"/>
            <a:ext cx="382586" cy="3877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1707A4C-5480-0F2D-0EAB-09FC882C896D}"/>
              </a:ext>
            </a:extLst>
          </p:cNvPr>
          <p:cNvSpPr/>
          <p:nvPr/>
        </p:nvSpPr>
        <p:spPr>
          <a:xfrm>
            <a:off x="9529340" y="391790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58E9245-5260-B7AA-CE19-90ACADA491FD}"/>
              </a:ext>
            </a:extLst>
          </p:cNvPr>
          <p:cNvSpPr/>
          <p:nvPr/>
        </p:nvSpPr>
        <p:spPr>
          <a:xfrm>
            <a:off x="9529340" y="3525992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3651C9A-3B6F-E1DD-FEFF-76F2A103EE25}"/>
              </a:ext>
            </a:extLst>
          </p:cNvPr>
          <p:cNvSpPr/>
          <p:nvPr/>
        </p:nvSpPr>
        <p:spPr>
          <a:xfrm>
            <a:off x="8367981" y="3913602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9DE10B-F90D-ABD1-4AC6-CB30A1182552}"/>
              </a:ext>
            </a:extLst>
          </p:cNvPr>
          <p:cNvSpPr/>
          <p:nvPr/>
        </p:nvSpPr>
        <p:spPr>
          <a:xfrm>
            <a:off x="8360440" y="3525992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454692-F39F-119B-980F-4CFFBB44C1DB}"/>
              </a:ext>
            </a:extLst>
          </p:cNvPr>
          <p:cNvSpPr/>
          <p:nvPr/>
        </p:nvSpPr>
        <p:spPr>
          <a:xfrm>
            <a:off x="8357920" y="314511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2AAB3C2-3052-E192-45E3-01DD32B4698B}"/>
              </a:ext>
            </a:extLst>
          </p:cNvPr>
          <p:cNvSpPr/>
          <p:nvPr/>
        </p:nvSpPr>
        <p:spPr>
          <a:xfrm>
            <a:off x="9538328" y="314511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8" name="Connecteur : en arc 67">
            <a:extLst>
              <a:ext uri="{FF2B5EF4-FFF2-40B4-BE49-F238E27FC236}">
                <a16:creationId xmlns:a16="http://schemas.microsoft.com/office/drawing/2014/main" id="{549B36EF-65B2-3BF4-2C1A-412F3B66DA0F}"/>
              </a:ext>
            </a:extLst>
          </p:cNvPr>
          <p:cNvCxnSpPr>
            <a:cxnSpLocks/>
            <a:stCxn id="59" idx="0"/>
            <a:endCxn id="67" idx="1"/>
          </p:cNvCxnSpPr>
          <p:nvPr/>
        </p:nvCxnSpPr>
        <p:spPr>
          <a:xfrm rot="5400000" flipH="1" flipV="1">
            <a:off x="8757386" y="3519403"/>
            <a:ext cx="963936" cy="5979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Espace réservé du contenu 7" descr="Marcher avec un remplissage uni">
            <a:extLst>
              <a:ext uri="{FF2B5EF4-FFF2-40B4-BE49-F238E27FC236}">
                <a16:creationId xmlns:a16="http://schemas.microsoft.com/office/drawing/2014/main" id="{F3C86B1B-1499-C5B7-DDD7-B1900110E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951921" y="2828657"/>
            <a:ext cx="643308" cy="713755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C42AE5B5-BAE3-D5E0-D889-525FB10BC3A8}"/>
              </a:ext>
            </a:extLst>
          </p:cNvPr>
          <p:cNvSpPr/>
          <p:nvPr/>
        </p:nvSpPr>
        <p:spPr>
          <a:xfrm>
            <a:off x="10647117" y="4296188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9B04255-83B2-1119-FC0F-017463D6D70E}"/>
              </a:ext>
            </a:extLst>
          </p:cNvPr>
          <p:cNvSpPr/>
          <p:nvPr/>
        </p:nvSpPr>
        <p:spPr>
          <a:xfrm>
            <a:off x="11029703" y="429646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4878242-9474-F363-55C0-C194B4D96E3C}"/>
              </a:ext>
            </a:extLst>
          </p:cNvPr>
          <p:cNvSpPr/>
          <p:nvPr/>
        </p:nvSpPr>
        <p:spPr>
          <a:xfrm>
            <a:off x="11427370" y="4295174"/>
            <a:ext cx="382586" cy="3877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577560F-F395-2637-08FD-6951DFC446DC}"/>
              </a:ext>
            </a:extLst>
          </p:cNvPr>
          <p:cNvSpPr/>
          <p:nvPr/>
        </p:nvSpPr>
        <p:spPr>
          <a:xfrm>
            <a:off x="11427370" y="3913743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50E0607-645E-E8D4-192D-6130F08F05AE}"/>
              </a:ext>
            </a:extLst>
          </p:cNvPr>
          <p:cNvSpPr/>
          <p:nvPr/>
        </p:nvSpPr>
        <p:spPr>
          <a:xfrm>
            <a:off x="11427370" y="352183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218F84E-D918-8EFF-2309-A1DCBE366C55}"/>
              </a:ext>
            </a:extLst>
          </p:cNvPr>
          <p:cNvSpPr/>
          <p:nvPr/>
        </p:nvSpPr>
        <p:spPr>
          <a:xfrm>
            <a:off x="10266011" y="390944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9D09588-20BF-5A37-0D89-99E71B3CD1D9}"/>
              </a:ext>
            </a:extLst>
          </p:cNvPr>
          <p:cNvSpPr/>
          <p:nvPr/>
        </p:nvSpPr>
        <p:spPr>
          <a:xfrm>
            <a:off x="10258470" y="352183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D2AE26D-C8F1-3223-4C5E-0E1DD3A39B9E}"/>
              </a:ext>
            </a:extLst>
          </p:cNvPr>
          <p:cNvSpPr/>
          <p:nvPr/>
        </p:nvSpPr>
        <p:spPr>
          <a:xfrm>
            <a:off x="10255950" y="314095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3454195-D854-04B7-02B2-FBE14E0FCB33}"/>
              </a:ext>
            </a:extLst>
          </p:cNvPr>
          <p:cNvSpPr/>
          <p:nvPr/>
        </p:nvSpPr>
        <p:spPr>
          <a:xfrm>
            <a:off x="11436358" y="314095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1" name="Connecteur : en arc 80">
            <a:extLst>
              <a:ext uri="{FF2B5EF4-FFF2-40B4-BE49-F238E27FC236}">
                <a16:creationId xmlns:a16="http://schemas.microsoft.com/office/drawing/2014/main" id="{04890604-6925-A235-D96B-CB66E84CA094}"/>
              </a:ext>
            </a:extLst>
          </p:cNvPr>
          <p:cNvCxnSpPr>
            <a:cxnSpLocks/>
            <a:stCxn id="80" idx="1"/>
            <a:endCxn id="79" idx="0"/>
          </p:cNvCxnSpPr>
          <p:nvPr/>
        </p:nvCxnSpPr>
        <p:spPr>
          <a:xfrm rot="10800000">
            <a:off x="10447244" y="3140960"/>
            <a:ext cx="989115" cy="191293"/>
          </a:xfrm>
          <a:prstGeom prst="curvedConnector4">
            <a:avLst>
              <a:gd name="adj1" fmla="val 16294"/>
              <a:gd name="adj2" fmla="val 2242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ZoneTexte 104">
            <a:extLst>
              <a:ext uri="{FF2B5EF4-FFF2-40B4-BE49-F238E27FC236}">
                <a16:creationId xmlns:a16="http://schemas.microsoft.com/office/drawing/2014/main" id="{8C72BB69-4C57-9B48-971D-EF554133309B}"/>
              </a:ext>
            </a:extLst>
          </p:cNvPr>
          <p:cNvSpPr txBox="1"/>
          <p:nvPr/>
        </p:nvSpPr>
        <p:spPr>
          <a:xfrm>
            <a:off x="8290501" y="2182223"/>
            <a:ext cx="1924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S’accroche au mur en sautant dessus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CF35A60E-BC35-4918-1FE8-606215D1698F}"/>
              </a:ext>
            </a:extLst>
          </p:cNvPr>
          <p:cNvSpPr txBox="1"/>
          <p:nvPr/>
        </p:nvSpPr>
        <p:spPr>
          <a:xfrm>
            <a:off x="10276158" y="1547353"/>
            <a:ext cx="16497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Wall jump : repousse à 2 blocks du mur et 1 block de haut</a:t>
            </a:r>
          </a:p>
        </p:txBody>
      </p:sp>
      <p:pic>
        <p:nvPicPr>
          <p:cNvPr id="107" name="Espace réservé du contenu 7" descr="Marcher avec un remplissage uni">
            <a:extLst>
              <a:ext uri="{FF2B5EF4-FFF2-40B4-BE49-F238E27FC236}">
                <a16:creationId xmlns:a16="http://schemas.microsoft.com/office/drawing/2014/main" id="{809B52C6-B48D-CE75-16CE-DE50DF04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768862" y="5000038"/>
            <a:ext cx="643308" cy="713755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633C582D-5FCA-F91B-C750-FB84CB353A5A}"/>
              </a:ext>
            </a:extLst>
          </p:cNvPr>
          <p:cNvSpPr/>
          <p:nvPr/>
        </p:nvSpPr>
        <p:spPr>
          <a:xfrm>
            <a:off x="464058" y="646756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0C04A-B642-68B4-1555-4FE7EF18DACB}"/>
              </a:ext>
            </a:extLst>
          </p:cNvPr>
          <p:cNvSpPr/>
          <p:nvPr/>
        </p:nvSpPr>
        <p:spPr>
          <a:xfrm>
            <a:off x="846644" y="646785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2D97BA3-F32C-228E-4D08-886D35E7BF42}"/>
              </a:ext>
            </a:extLst>
          </p:cNvPr>
          <p:cNvSpPr/>
          <p:nvPr/>
        </p:nvSpPr>
        <p:spPr>
          <a:xfrm>
            <a:off x="1244311" y="6466555"/>
            <a:ext cx="382586" cy="3877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33A8A70-6FE6-0D80-6F03-4B3E2C66ACC5}"/>
              </a:ext>
            </a:extLst>
          </p:cNvPr>
          <p:cNvSpPr/>
          <p:nvPr/>
        </p:nvSpPr>
        <p:spPr>
          <a:xfrm>
            <a:off x="1244311" y="6085124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7259E60B-C293-8EEB-EE92-0C5C35D2B911}"/>
              </a:ext>
            </a:extLst>
          </p:cNvPr>
          <p:cNvSpPr/>
          <p:nvPr/>
        </p:nvSpPr>
        <p:spPr>
          <a:xfrm>
            <a:off x="1244311" y="569321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61D6BB6-655A-971F-B69D-5BE91546D244}"/>
              </a:ext>
            </a:extLst>
          </p:cNvPr>
          <p:cNvSpPr/>
          <p:nvPr/>
        </p:nvSpPr>
        <p:spPr>
          <a:xfrm>
            <a:off x="82952" y="608082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27FE55-B739-8B84-3EC4-7AB867D6318A}"/>
              </a:ext>
            </a:extLst>
          </p:cNvPr>
          <p:cNvSpPr/>
          <p:nvPr/>
        </p:nvSpPr>
        <p:spPr>
          <a:xfrm>
            <a:off x="75411" y="5693216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8BD5B64-ABEC-5AF1-E6A7-FC9B86D8713D}"/>
              </a:ext>
            </a:extLst>
          </p:cNvPr>
          <p:cNvSpPr/>
          <p:nvPr/>
        </p:nvSpPr>
        <p:spPr>
          <a:xfrm>
            <a:off x="72891" y="531234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7281938-09BB-FF51-3E97-5A8064456472}"/>
              </a:ext>
            </a:extLst>
          </p:cNvPr>
          <p:cNvSpPr/>
          <p:nvPr/>
        </p:nvSpPr>
        <p:spPr>
          <a:xfrm>
            <a:off x="1253299" y="531234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8" name="Connecteur : en arc 127">
            <a:extLst>
              <a:ext uri="{FF2B5EF4-FFF2-40B4-BE49-F238E27FC236}">
                <a16:creationId xmlns:a16="http://schemas.microsoft.com/office/drawing/2014/main" id="{AD9298F5-CC9F-C8C7-6D4B-E6F5322E7522}"/>
              </a:ext>
            </a:extLst>
          </p:cNvPr>
          <p:cNvCxnSpPr>
            <a:cxnSpLocks/>
          </p:cNvCxnSpPr>
          <p:nvPr/>
        </p:nvCxnSpPr>
        <p:spPr>
          <a:xfrm rot="5400000">
            <a:off x="904996" y="5835343"/>
            <a:ext cx="499557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ZoneTexte 133">
            <a:extLst>
              <a:ext uri="{FF2B5EF4-FFF2-40B4-BE49-F238E27FC236}">
                <a16:creationId xmlns:a16="http://schemas.microsoft.com/office/drawing/2014/main" id="{E6C75F68-01AB-333E-8391-117B77E915D3}"/>
              </a:ext>
            </a:extLst>
          </p:cNvPr>
          <p:cNvSpPr txBox="1"/>
          <p:nvPr/>
        </p:nvSpPr>
        <p:spPr>
          <a:xfrm>
            <a:off x="1716857" y="4948802"/>
            <a:ext cx="19246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Glisse lentement le long si rester plus de 1 sec sur le mûr (peut toujours </a:t>
            </a:r>
            <a:r>
              <a:rPr lang="fr-FR" dirty="0" err="1"/>
              <a:t>wall</a:t>
            </a:r>
            <a:r>
              <a:rPr lang="fr-FR" dirty="0"/>
              <a:t> jump pour se repousser)</a:t>
            </a:r>
          </a:p>
        </p:txBody>
      </p:sp>
      <p:pic>
        <p:nvPicPr>
          <p:cNvPr id="135" name="Espace réservé du contenu 7" descr="Marcher avec un remplissage uni">
            <a:extLst>
              <a:ext uri="{FF2B5EF4-FFF2-40B4-BE49-F238E27FC236}">
                <a16:creationId xmlns:a16="http://schemas.microsoft.com/office/drawing/2014/main" id="{A5ABCFC7-7232-7D63-2266-1E8C8F0F6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079503" y="4825719"/>
            <a:ext cx="643308" cy="713755"/>
          </a:xfrm>
          <a:prstGeom prst="rect">
            <a:avLst/>
          </a:prstGeom>
        </p:spPr>
      </p:pic>
      <p:sp>
        <p:nvSpPr>
          <p:cNvPr id="136" name="Rectangle 135">
            <a:extLst>
              <a:ext uri="{FF2B5EF4-FFF2-40B4-BE49-F238E27FC236}">
                <a16:creationId xmlns:a16="http://schemas.microsoft.com/office/drawing/2014/main" id="{6BBBF8CD-BA5B-DB06-D2F7-FC8D4A220307}"/>
              </a:ext>
            </a:extLst>
          </p:cNvPr>
          <p:cNvSpPr/>
          <p:nvPr/>
        </p:nvSpPr>
        <p:spPr>
          <a:xfrm>
            <a:off x="4774699" y="6293250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ABE98A1-AA8B-9F86-3530-CC826C776A5A}"/>
              </a:ext>
            </a:extLst>
          </p:cNvPr>
          <p:cNvSpPr/>
          <p:nvPr/>
        </p:nvSpPr>
        <p:spPr>
          <a:xfrm>
            <a:off x="5157285" y="629353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7ABEB4A-044F-2A1D-7EDB-8521A11A90C6}"/>
              </a:ext>
            </a:extLst>
          </p:cNvPr>
          <p:cNvSpPr/>
          <p:nvPr/>
        </p:nvSpPr>
        <p:spPr>
          <a:xfrm>
            <a:off x="5554952" y="6292236"/>
            <a:ext cx="382586" cy="3877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D807FCC-9F58-1B01-4954-E66C6C12EA36}"/>
              </a:ext>
            </a:extLst>
          </p:cNvPr>
          <p:cNvSpPr/>
          <p:nvPr/>
        </p:nvSpPr>
        <p:spPr>
          <a:xfrm>
            <a:off x="5554952" y="591080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14D0AA3-B3BF-3D78-BC6C-A31D9C22DD99}"/>
              </a:ext>
            </a:extLst>
          </p:cNvPr>
          <p:cNvSpPr/>
          <p:nvPr/>
        </p:nvSpPr>
        <p:spPr>
          <a:xfrm>
            <a:off x="5554952" y="5518897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6311AD4-5757-45BA-FDF1-033FBE724B85}"/>
              </a:ext>
            </a:extLst>
          </p:cNvPr>
          <p:cNvSpPr/>
          <p:nvPr/>
        </p:nvSpPr>
        <p:spPr>
          <a:xfrm>
            <a:off x="4393593" y="5906507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A249196-E535-FF2B-1DA3-70AD57EF061E}"/>
              </a:ext>
            </a:extLst>
          </p:cNvPr>
          <p:cNvSpPr/>
          <p:nvPr/>
        </p:nvSpPr>
        <p:spPr>
          <a:xfrm>
            <a:off x="4386052" y="5518897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4C3F3508-29DE-73D9-3555-99F402809867}"/>
              </a:ext>
            </a:extLst>
          </p:cNvPr>
          <p:cNvSpPr/>
          <p:nvPr/>
        </p:nvSpPr>
        <p:spPr>
          <a:xfrm>
            <a:off x="4383532" y="513802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028B7713-7DB0-BA30-070E-9D8B1D90BEAE}"/>
              </a:ext>
            </a:extLst>
          </p:cNvPr>
          <p:cNvSpPr/>
          <p:nvPr/>
        </p:nvSpPr>
        <p:spPr>
          <a:xfrm>
            <a:off x="5563940" y="513802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6" name="Espace réservé du contenu 7" descr="Marcher avec un remplissage uni">
            <a:extLst>
              <a:ext uri="{FF2B5EF4-FFF2-40B4-BE49-F238E27FC236}">
                <a16:creationId xmlns:a16="http://schemas.microsoft.com/office/drawing/2014/main" id="{EC13B844-ED40-9A9B-447B-DC162ADE7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73121" y="4885877"/>
            <a:ext cx="643308" cy="713755"/>
          </a:xfrm>
          <a:prstGeom prst="rect">
            <a:avLst/>
          </a:prstGeom>
        </p:spPr>
      </p:pic>
      <p:sp>
        <p:nvSpPr>
          <p:cNvPr id="147" name="Rectangle 146">
            <a:extLst>
              <a:ext uri="{FF2B5EF4-FFF2-40B4-BE49-F238E27FC236}">
                <a16:creationId xmlns:a16="http://schemas.microsoft.com/office/drawing/2014/main" id="{05EEB0D2-7C6F-3494-DCCB-6DA5A1C137F3}"/>
              </a:ext>
            </a:extLst>
          </p:cNvPr>
          <p:cNvSpPr/>
          <p:nvPr/>
        </p:nvSpPr>
        <p:spPr>
          <a:xfrm>
            <a:off x="6853336" y="6319914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0651E96C-F30E-B2E1-63B6-8343DE7E5FA5}"/>
              </a:ext>
            </a:extLst>
          </p:cNvPr>
          <p:cNvSpPr/>
          <p:nvPr/>
        </p:nvSpPr>
        <p:spPr>
          <a:xfrm>
            <a:off x="7235922" y="632019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214A369-E337-FB94-4932-E0A72DBCA0E3}"/>
              </a:ext>
            </a:extLst>
          </p:cNvPr>
          <p:cNvSpPr/>
          <p:nvPr/>
        </p:nvSpPr>
        <p:spPr>
          <a:xfrm>
            <a:off x="7633589" y="6318900"/>
            <a:ext cx="382586" cy="3877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0A12CA8D-89BD-967E-3436-01C20DF73CBE}"/>
              </a:ext>
            </a:extLst>
          </p:cNvPr>
          <p:cNvSpPr/>
          <p:nvPr/>
        </p:nvSpPr>
        <p:spPr>
          <a:xfrm>
            <a:off x="7633589" y="5937469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DF60C58-B242-25F6-E12A-2AD2EA4B1AA9}"/>
              </a:ext>
            </a:extLst>
          </p:cNvPr>
          <p:cNvSpPr/>
          <p:nvPr/>
        </p:nvSpPr>
        <p:spPr>
          <a:xfrm>
            <a:off x="7633589" y="554556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0E15DBB-818E-1047-E35B-43E73858411F}"/>
              </a:ext>
            </a:extLst>
          </p:cNvPr>
          <p:cNvSpPr/>
          <p:nvPr/>
        </p:nvSpPr>
        <p:spPr>
          <a:xfrm>
            <a:off x="6472230" y="593317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19F8A1A-A80A-0154-D951-5E9B776AF9FB}"/>
              </a:ext>
            </a:extLst>
          </p:cNvPr>
          <p:cNvSpPr/>
          <p:nvPr/>
        </p:nvSpPr>
        <p:spPr>
          <a:xfrm>
            <a:off x="6464689" y="5545561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CDB6E59-C191-18F8-CEF3-0792D3F24EA2}"/>
              </a:ext>
            </a:extLst>
          </p:cNvPr>
          <p:cNvSpPr/>
          <p:nvPr/>
        </p:nvSpPr>
        <p:spPr>
          <a:xfrm>
            <a:off x="6462169" y="516468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CC4AC1A-FEF8-1098-7E52-31A53B62F547}"/>
              </a:ext>
            </a:extLst>
          </p:cNvPr>
          <p:cNvSpPr/>
          <p:nvPr/>
        </p:nvSpPr>
        <p:spPr>
          <a:xfrm>
            <a:off x="7642577" y="5164685"/>
            <a:ext cx="382586" cy="38258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42D58CE5-4FE0-A431-D3EF-1FE22B05AA9A}"/>
              </a:ext>
            </a:extLst>
          </p:cNvPr>
          <p:cNvSpPr txBox="1"/>
          <p:nvPr/>
        </p:nvSpPr>
        <p:spPr>
          <a:xfrm>
            <a:off x="8300032" y="5329314"/>
            <a:ext cx="38090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 cas de téléportation contre un mur le joueur s’accroche automatiquement (attention ,une téléportation dans un mur = mort) </a:t>
            </a:r>
          </a:p>
        </p:txBody>
      </p:sp>
      <p:pic>
        <p:nvPicPr>
          <p:cNvPr id="160" name="Image 159">
            <a:extLst>
              <a:ext uri="{FF2B5EF4-FFF2-40B4-BE49-F238E27FC236}">
                <a16:creationId xmlns:a16="http://schemas.microsoft.com/office/drawing/2014/main" id="{D5F42D3A-945F-0C9A-A637-6ADA524309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9716" y="89602"/>
            <a:ext cx="5984894" cy="3639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19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6510DC2-5610-4DAB-B9A0-0CE96790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10" b="47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2DA822-A9DD-EB59-CF3E-07EED94E26C9}"/>
              </a:ext>
            </a:extLst>
          </p:cNvPr>
          <p:cNvCxnSpPr>
            <a:cxnSpLocks/>
          </p:cNvCxnSpPr>
          <p:nvPr/>
        </p:nvCxnSpPr>
        <p:spPr>
          <a:xfrm flipH="1">
            <a:off x="4477109" y="6124755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142906CF-8199-D424-6781-E2A4F8541772}"/>
              </a:ext>
            </a:extLst>
          </p:cNvPr>
          <p:cNvCxnSpPr>
            <a:cxnSpLocks/>
          </p:cNvCxnSpPr>
          <p:nvPr/>
        </p:nvCxnSpPr>
        <p:spPr>
          <a:xfrm>
            <a:off x="7134045" y="6124755"/>
            <a:ext cx="12163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153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630F00C-32DA-5FA9-4D7A-4049E82D4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487" r="-3" b="-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7482C8F-7C7D-A936-3534-85A812DC0A72}"/>
              </a:ext>
            </a:extLst>
          </p:cNvPr>
          <p:cNvCxnSpPr>
            <a:cxnSpLocks/>
          </p:cNvCxnSpPr>
          <p:nvPr/>
        </p:nvCxnSpPr>
        <p:spPr>
          <a:xfrm flipH="1">
            <a:off x="4572000" y="6124755"/>
            <a:ext cx="1871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2DF5473-0188-DE03-191A-F593C101498C}"/>
              </a:ext>
            </a:extLst>
          </p:cNvPr>
          <p:cNvCxnSpPr>
            <a:cxnSpLocks/>
          </p:cNvCxnSpPr>
          <p:nvPr/>
        </p:nvCxnSpPr>
        <p:spPr>
          <a:xfrm>
            <a:off x="7177177" y="6124755"/>
            <a:ext cx="119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98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14456-4850-6D17-DC84-31A0624DF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D2F522-ACF3-F25A-FB8D-A4FB354279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 descr="Une image contenant pixel, capture d’écran, carré, diagramme&#10;&#10;Le contenu généré par l’IA peut être incorrect.">
            <a:extLst>
              <a:ext uri="{FF2B5EF4-FFF2-40B4-BE49-F238E27FC236}">
                <a16:creationId xmlns:a16="http://schemas.microsoft.com/office/drawing/2014/main" id="{8AF80142-FCBB-EAA4-5CD1-FFA833DC8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6447" y="-209550"/>
            <a:ext cx="12236541" cy="7229467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968D911-2C5D-BC13-E758-6E97448FD6A7}"/>
              </a:ext>
            </a:extLst>
          </p:cNvPr>
          <p:cNvCxnSpPr/>
          <p:nvPr/>
        </p:nvCxnSpPr>
        <p:spPr>
          <a:xfrm flipV="1">
            <a:off x="7582486" y="225083"/>
            <a:ext cx="0" cy="1350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D77A28AE-78F0-33F3-1549-0B97B6EF9D72}"/>
              </a:ext>
            </a:extLst>
          </p:cNvPr>
          <p:cNvCxnSpPr>
            <a:cxnSpLocks/>
          </p:cNvCxnSpPr>
          <p:nvPr/>
        </p:nvCxnSpPr>
        <p:spPr>
          <a:xfrm flipH="1">
            <a:off x="7582486" y="225083"/>
            <a:ext cx="4412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1B6C097-CFB8-2D8E-C55B-B90AF5AE0AC1}"/>
              </a:ext>
            </a:extLst>
          </p:cNvPr>
          <p:cNvCxnSpPr>
            <a:cxnSpLocks/>
          </p:cNvCxnSpPr>
          <p:nvPr/>
        </p:nvCxnSpPr>
        <p:spPr>
          <a:xfrm>
            <a:off x="11995052" y="225083"/>
            <a:ext cx="0" cy="59084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F308F827-97C8-BF9B-FEDD-5D8374EE6656}"/>
              </a:ext>
            </a:extLst>
          </p:cNvPr>
          <p:cNvCxnSpPr/>
          <p:nvPr/>
        </p:nvCxnSpPr>
        <p:spPr>
          <a:xfrm flipH="1">
            <a:off x="11746523" y="6147582"/>
            <a:ext cx="2485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918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0FA11-9BEB-FAB8-9C8E-3653A3020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894231-216A-68DC-9B7E-0AFF16BD5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8DD6A2-F665-9AAC-E4C0-E27D98DB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8" name="Image 7" descr="Une image contenant pixel, Caractère coloré, capture d’écran, carré&#10;&#10;Le contenu généré par l’IA peut être incorrect.">
            <a:extLst>
              <a:ext uri="{FF2B5EF4-FFF2-40B4-BE49-F238E27FC236}">
                <a16:creationId xmlns:a16="http://schemas.microsoft.com/office/drawing/2014/main" id="{27680671-F914-0C76-9F6D-79732A49A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" b="406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8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CCA4EC-0AE5-BAB2-B81C-924DCDB13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6C1448-8CE5-0AD6-81A3-B26EEF8E4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C9E806-89F4-24DD-5A63-621615DBDA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5" name="Image 4" descr="Une image contenant pixel, capture d’écran, carré, Caractère coloré&#10;&#10;Le contenu généré par l’IA peut être incorrect.">
            <a:extLst>
              <a:ext uri="{FF2B5EF4-FFF2-40B4-BE49-F238E27FC236}">
                <a16:creationId xmlns:a16="http://schemas.microsoft.com/office/drawing/2014/main" id="{D2392F6A-C2AA-D356-98BF-C10A1A1D5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" b="4144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92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DBF15-AFE1-68ED-B770-87EDA7F72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B5AF6A7-9AD6-6270-F50B-2AB7FA6A59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 sz="5200">
              <a:solidFill>
                <a:srgbClr val="FFFFFF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E2F89D-2A4C-FBAE-B1C2-E4D9CC4A9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endParaRPr lang="fr-FR">
              <a:solidFill>
                <a:srgbClr val="FFFFFF"/>
              </a:solidFill>
            </a:endParaRPr>
          </a:p>
        </p:txBody>
      </p:sp>
      <p:pic>
        <p:nvPicPr>
          <p:cNvPr id="6" name="Image 5" descr="Une image contenant pixel, Caractère coloré, capture d’écran, carré&#10;&#10;Le contenu généré par l’IA peut être incorrect.">
            <a:extLst>
              <a:ext uri="{FF2B5EF4-FFF2-40B4-BE49-F238E27FC236}">
                <a16:creationId xmlns:a16="http://schemas.microsoft.com/office/drawing/2014/main" id="{82E0B7CC-C04D-E0B6-988D-63586C922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2" b="1081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66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23A3F83-96E6-D52E-214A-288C32842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273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807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B94F39-493C-E272-50FE-2FD338F516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7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4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13201-8D0B-C378-1C8E-A08351DAE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Legends du boss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EF4709-9E38-28A2-7D3E-3B80B3146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Boss </a:t>
            </a:r>
          </a:p>
          <a:p>
            <a:endParaRPr lang="fr-FR" dirty="0"/>
          </a:p>
          <a:p>
            <a:r>
              <a:rPr lang="fr-FR" dirty="0"/>
              <a:t>2 </a:t>
            </a:r>
            <a:r>
              <a:rPr lang="fr-FR" dirty="0" err="1"/>
              <a:t>patern</a:t>
            </a:r>
            <a:r>
              <a:rPr lang="fr-FR" dirty="0"/>
              <a:t>:</a:t>
            </a:r>
          </a:p>
          <a:p>
            <a:r>
              <a:rPr lang="fr-FR" dirty="0" err="1"/>
              <a:t>Lumiére</a:t>
            </a:r>
            <a:r>
              <a:rPr lang="fr-FR" dirty="0"/>
              <a:t> = tout droit</a:t>
            </a:r>
          </a:p>
          <a:p>
            <a:r>
              <a:rPr lang="fr-FR" dirty="0"/>
              <a:t>Ombres = même chemin mais avec 							des sauts à 2 cases de haut</a:t>
            </a:r>
          </a:p>
          <a:p>
            <a:pPr marL="1828800" lvl="4" indent="0">
              <a:buNone/>
            </a:pPr>
            <a:r>
              <a:rPr lang="fr-FR" sz="2400" dirty="0"/>
              <a:t>Pour avancer (le joueur peut passer en dessous)</a:t>
            </a:r>
          </a:p>
          <a:p>
            <a:r>
              <a:rPr lang="fr-FR" dirty="0"/>
              <a:t>3 phases (3 tableau suivant)</a:t>
            </a:r>
          </a:p>
          <a:p>
            <a:r>
              <a:rPr lang="fr-FR" dirty="0"/>
              <a:t>Plaque activable que dans la dimension de lumière qui fais des dégâts au boss.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EACADF-6CA5-5ED6-7C82-33915E64C126}"/>
              </a:ext>
            </a:extLst>
          </p:cNvPr>
          <p:cNvSpPr/>
          <p:nvPr/>
        </p:nvSpPr>
        <p:spPr>
          <a:xfrm>
            <a:off x="2078966" y="1889185"/>
            <a:ext cx="396815" cy="690113"/>
          </a:xfrm>
          <a:prstGeom prst="rect">
            <a:avLst/>
          </a:prstGeom>
          <a:solidFill>
            <a:srgbClr val="28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924B7-1B6C-FF85-9651-5E115FB640FC}"/>
              </a:ext>
            </a:extLst>
          </p:cNvPr>
          <p:cNvSpPr/>
          <p:nvPr/>
        </p:nvSpPr>
        <p:spPr>
          <a:xfrm>
            <a:off x="3602965" y="5732704"/>
            <a:ext cx="396815" cy="444259"/>
          </a:xfrm>
          <a:prstGeom prst="rect">
            <a:avLst/>
          </a:prstGeom>
          <a:solidFill>
            <a:srgbClr val="D92C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06B9A81-6C24-3709-7FA5-61D74167772D}"/>
              </a:ext>
            </a:extLst>
          </p:cNvPr>
          <p:cNvCxnSpPr/>
          <p:nvPr/>
        </p:nvCxnSpPr>
        <p:spPr>
          <a:xfrm>
            <a:off x="4261449" y="3428999"/>
            <a:ext cx="1259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C54447CF-A541-68DA-1B3D-A9F621627E7F}"/>
              </a:ext>
            </a:extLst>
          </p:cNvPr>
          <p:cNvCxnSpPr/>
          <p:nvPr/>
        </p:nvCxnSpPr>
        <p:spPr>
          <a:xfrm>
            <a:off x="6757665" y="4293080"/>
            <a:ext cx="1259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2CCCFAF-429D-F3C5-FAAA-DB5895035F5A}"/>
              </a:ext>
            </a:extLst>
          </p:cNvPr>
          <p:cNvSpPr/>
          <p:nvPr/>
        </p:nvSpPr>
        <p:spPr>
          <a:xfrm>
            <a:off x="5639107" y="3032680"/>
            <a:ext cx="396815" cy="690113"/>
          </a:xfrm>
          <a:prstGeom prst="rect">
            <a:avLst/>
          </a:prstGeom>
          <a:solidFill>
            <a:srgbClr val="28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53D2264-A8C5-D005-4921-49815C7FAC53}"/>
              </a:ext>
            </a:extLst>
          </p:cNvPr>
          <p:cNvCxnSpPr/>
          <p:nvPr/>
        </p:nvCxnSpPr>
        <p:spPr>
          <a:xfrm>
            <a:off x="6035922" y="3428999"/>
            <a:ext cx="12594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283E3-42D5-314E-2282-AA4C9C53FE30}"/>
              </a:ext>
            </a:extLst>
          </p:cNvPr>
          <p:cNvSpPr/>
          <p:nvPr/>
        </p:nvSpPr>
        <p:spPr>
          <a:xfrm>
            <a:off x="8293789" y="3706484"/>
            <a:ext cx="396815" cy="690113"/>
          </a:xfrm>
          <a:prstGeom prst="rect">
            <a:avLst/>
          </a:prstGeom>
          <a:solidFill>
            <a:srgbClr val="28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CC23E2C-0D42-5CA8-560E-D281D96ECED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492197" y="3502609"/>
            <a:ext cx="231011" cy="203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7A3EA431-4678-E378-0B7F-4A53EBD9F1D1}"/>
              </a:ext>
            </a:extLst>
          </p:cNvPr>
          <p:cNvCxnSpPr>
            <a:cxnSpLocks/>
          </p:cNvCxnSpPr>
          <p:nvPr/>
        </p:nvCxnSpPr>
        <p:spPr>
          <a:xfrm>
            <a:off x="9133112" y="3539050"/>
            <a:ext cx="230144" cy="167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21" name="Image 20">
            <a:extLst>
              <a:ext uri="{FF2B5EF4-FFF2-40B4-BE49-F238E27FC236}">
                <a16:creationId xmlns:a16="http://schemas.microsoft.com/office/drawing/2014/main" id="{C727415B-B266-26CD-7B9A-FC460CC67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2143" y="4396597"/>
            <a:ext cx="200053" cy="20005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4DBCF57-0F9F-F38D-2E3B-980D89903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365" y="4396596"/>
            <a:ext cx="200053" cy="200053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58B4E8AE-4E77-EFD9-133F-C63B6C389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588" y="4396596"/>
            <a:ext cx="200053" cy="200053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233591EF-78D8-602B-F7CE-3FB46218C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4811" y="4396596"/>
            <a:ext cx="200053" cy="20005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43C70FB0-E946-0C20-AE11-9C8AB1917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034" y="4396596"/>
            <a:ext cx="200053" cy="20005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65CE2AE-CC73-8880-6823-AF94EB808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257" y="4396596"/>
            <a:ext cx="200053" cy="20005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52458CF-C2C7-B643-BAF5-DE0C4F8F1068}"/>
              </a:ext>
            </a:extLst>
          </p:cNvPr>
          <p:cNvSpPr/>
          <p:nvPr/>
        </p:nvSpPr>
        <p:spPr>
          <a:xfrm>
            <a:off x="9164849" y="3722793"/>
            <a:ext cx="396815" cy="690113"/>
          </a:xfrm>
          <a:prstGeom prst="rect">
            <a:avLst/>
          </a:prstGeom>
          <a:solidFill>
            <a:srgbClr val="28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9A10FA5-4539-D77F-E0DE-A259A0E8FF11}"/>
              </a:ext>
            </a:extLst>
          </p:cNvPr>
          <p:cNvSpPr/>
          <p:nvPr/>
        </p:nvSpPr>
        <p:spPr>
          <a:xfrm>
            <a:off x="8736297" y="3361428"/>
            <a:ext cx="396815" cy="690113"/>
          </a:xfrm>
          <a:prstGeom prst="rect">
            <a:avLst/>
          </a:prstGeom>
          <a:solidFill>
            <a:srgbClr val="28077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2261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D34B0014-AF22-990A-7D9B-61CD6BDB1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014" b="106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C448C49-36DC-066E-607A-6A4F3CF83D75}"/>
              </a:ext>
            </a:extLst>
          </p:cNvPr>
          <p:cNvCxnSpPr>
            <a:cxnSpLocks/>
          </p:cNvCxnSpPr>
          <p:nvPr/>
        </p:nvCxnSpPr>
        <p:spPr>
          <a:xfrm flipH="1">
            <a:off x="4572000" y="6124755"/>
            <a:ext cx="1871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A1C0D6C3-5D13-8817-9E08-4BD3719894D2}"/>
              </a:ext>
            </a:extLst>
          </p:cNvPr>
          <p:cNvCxnSpPr>
            <a:cxnSpLocks/>
          </p:cNvCxnSpPr>
          <p:nvPr/>
        </p:nvCxnSpPr>
        <p:spPr>
          <a:xfrm>
            <a:off x="7177177" y="6124755"/>
            <a:ext cx="1190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17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5106</TotalTime>
  <Words>144</Words>
  <Application>Microsoft Office PowerPoint</Application>
  <PresentationFormat>Grand écran</PresentationFormat>
  <Paragraphs>17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Legends du boss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AVEROUS Loïc</dc:creator>
  <cp:lastModifiedBy>AVEROUS Loïc</cp:lastModifiedBy>
  <cp:revision>8</cp:revision>
  <dcterms:created xsi:type="dcterms:W3CDTF">2025-04-04T10:49:32Z</dcterms:created>
  <dcterms:modified xsi:type="dcterms:W3CDTF">2025-04-17T15:13:07Z</dcterms:modified>
</cp:coreProperties>
</file>