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9E9BEA-ECD2-D2D0-214F-3EAA6BF7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1EF00-D039-6373-92A4-4884169C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B1E0AF-8930-93EC-70A4-32BE5A9D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427F9-6879-CBC9-C193-B92A962B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50CEF5-735B-CA6D-9E58-2D74DE96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7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E5E51-1CCE-68A5-74C0-8C841DFC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B5506C-202C-757B-860D-34C4E9AC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EE119D-CC12-FE5D-EF54-74C8FC71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D627A6-00B9-7346-A37C-0C883B82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B61686-48A8-A774-CB3E-C801EFF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43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A5491B-885A-591E-9C90-880089003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D725ED-97A9-FC59-F60F-ABD1521B2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0DB579-D75D-EBDC-73A4-E79FF948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F96EC-8C93-1027-26D5-349E72FE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C3718-42B5-8E98-2BF5-BC024CDB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89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9BD433-A5B6-3A68-0E29-88D63BFA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7C244C-2CF9-F984-E1E6-12F114D3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4F1ED-A1B2-58BB-89F3-F4EC60968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F4343-F005-B490-A5F1-B668EA72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0DA1A4-DE1A-8CF6-4FD8-784C1B40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63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EC0A6-532F-9FEA-C1E7-34DCA309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52BE7-408E-2881-B7DE-C7550069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EE4C5-003D-DA27-4FEB-36BBA295F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99A678-3E70-35E2-03C9-BE2F0440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9CDC0B-09CC-0B9D-29D2-04192372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969FC-D9BC-850D-25B8-EFEF5EB3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73A759-A36D-416E-9B7D-08BAA9610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ED097E-6A23-29A4-6561-28E1ABD1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7DFDEC-142E-653E-D233-C276FAA4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70ED1D-7DAC-892B-8D7F-394FB735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AD690B-67CE-E56F-AA2A-69DAD121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3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5B2B8-72EC-ABC2-49CF-07577DFA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8CDB91-82C0-9ADE-CDE6-D1146995A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5E2083-F79D-7588-69C1-E17ACEE0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A98B29-935E-0F87-D74C-65CE98D62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794229-5156-5C3D-1AB8-1CB0C08E5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ADFF6A5-0AE6-236A-E64E-56339EF9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FAB94B-C2FE-8962-CF21-84A2378D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1B0A31-6B31-6F80-3047-DCE03FED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6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2EBDF-E551-C649-06FB-DC4E58A96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0FA0F3-A23F-D171-DC32-4857551B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4EE31B-EE3D-17F8-E47D-CDD9A9BA2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8693B-5A68-4A07-BA36-A1845F69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02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46A26E-65F4-FF98-8C84-DDEFC41D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598A20-8B2F-E11F-DB82-684BC299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E4A509-2B4D-6EAD-8896-4D96796D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5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9D8EC-9A66-A6C0-E9C0-4ADFB524C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B2F93-DA17-51FC-1D77-5E9AE9A7F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03EBBC-BF8E-1662-2E8F-65CEEEB6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DFC6C2-2D17-D0D1-A220-81045BDB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EC787C-F171-3981-5692-745D7BE5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3D6330-889B-8B0B-6976-A6AE7539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9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43BF9-C8F6-602A-D78C-7FF51100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607DB2-7A45-0646-4A79-D474668D2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5809BB-C207-D881-7D58-A453959C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F828F-AF25-0363-90A9-02D1877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113447-9952-F9E9-0D5D-95E473AB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98A6C2-0AB8-2124-7C98-D22FEC22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61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BFC88F8-3870-99E5-27E9-22D78BBE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93E5AA-4494-9163-E863-0FD6E4CD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137AC5-A102-D260-BA66-B0C16DB23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0A3D9-9844-4CEF-8317-AC640E80F630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4C7684-BE55-7164-681A-7D205ABD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45D3A-EC3C-6FB7-4E8F-9262C9010A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0FEF2C-D8AE-4025-9E68-91CC7EE529A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1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F2A18-E3A8-2C30-946C-15A08CCB37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F8B61F-0B72-6BD2-A960-FF51A05BE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5D0C579-8509-4FCF-88E5-4CA0AC0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000" y="36361"/>
            <a:ext cx="2587646" cy="12015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A503675-42FB-DA62-7686-517291B5B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07" y="2741213"/>
            <a:ext cx="2782349" cy="249882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BE0C404-70EE-E4A5-53DE-9854EEC1A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01" y="4776728"/>
            <a:ext cx="3395250" cy="191781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9088EFD-31EB-B853-4CCD-09F83B02C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4803" y="4873882"/>
            <a:ext cx="7133178" cy="191781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CB9CD0D-D0F2-5501-055D-DC2C189CA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27" y="0"/>
            <a:ext cx="4868256" cy="46282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B6B5745-B689-06C3-5D8E-0E6E778592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5967" y="82419"/>
            <a:ext cx="2166205" cy="2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8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AE16176-040B-CC9A-C453-51D7603E9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C3F2A5E-504A-0CBF-3519-FCE1EA5B9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56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0EA8A5-6FB6-C236-1A4F-EC12C824E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8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2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9D98930-397E-4E35-E09B-36658ABE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E742F4-43C0-3B56-8CE5-D179ED6D9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226" b="20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30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571558B-856C-6161-0A41-AE59EDF0A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93" b="248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218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0</Words>
  <Application>Microsoft Office PowerPoint</Application>
  <PresentationFormat>Grand écran</PresentationFormat>
  <Paragraphs>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AVEROUS Loïc</dc:creator>
  <cp:lastModifiedBy>AVEROUS Loïc</cp:lastModifiedBy>
  <cp:revision>4</cp:revision>
  <dcterms:created xsi:type="dcterms:W3CDTF">2025-04-17T09:36:50Z</dcterms:created>
  <dcterms:modified xsi:type="dcterms:W3CDTF">2025-04-17T19:10:33Z</dcterms:modified>
</cp:coreProperties>
</file>