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9"/>
            <p14:sldId id="257"/>
          </p14:sldIdLst>
        </p14:section>
        <p14:section name="Using Remix 3D to Search for Models" id="{6844172C-9703-4DC7-908A-C23538616A3C}">
          <p14:sldIdLst>
            <p14:sldId id="258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2"/>
          </p14:sldIdLst>
        </p14:section>
        <p14:section name="Animate Your 3D Model" id="{B62868DA-F525-4AC5-9E3E-39ECA0154BBD}">
          <p14:sldIdLst>
            <p14:sldId id="263"/>
            <p14:sldId id="264"/>
            <p14:sldId id="265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4" y="649472"/>
            <a:ext cx="8024192" cy="1604423"/>
          </a:xfrm>
        </p:spPr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GLA UNIVERSITY,</a:t>
            </a:r>
            <a:b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MATHURA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86" y="2785162"/>
            <a:ext cx="9144000" cy="978455"/>
          </a:xfrm>
        </p:spPr>
        <p:txBody>
          <a:bodyPr/>
          <a:lstStyle/>
          <a:p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ENDLESS RUNNER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322364" y="5155096"/>
            <a:ext cx="3516135" cy="1389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9E75-5846-47BE-98EB-A8F4650624EB}"/>
              </a:ext>
            </a:extLst>
          </p:cNvPr>
          <p:cNvSpPr txBox="1"/>
          <p:nvPr/>
        </p:nvSpPr>
        <p:spPr>
          <a:xfrm>
            <a:off x="9687919" y="4964897"/>
            <a:ext cx="1960162" cy="14777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Bharat Shakya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Praveen Singh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Priyamesh Gupta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Utkarsh Chaturvedi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Vibhor</a:t>
            </a:r>
            <a:r>
              <a:rPr lang="en-IN" sz="1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Agarwal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4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A1C0E-E1D4-4238-970F-2685B6EBA6D8}"/>
              </a:ext>
            </a:extLst>
          </p:cNvPr>
          <p:cNvSpPr txBox="1"/>
          <p:nvPr/>
        </p:nvSpPr>
        <p:spPr>
          <a:xfrm>
            <a:off x="682486" y="5491627"/>
            <a:ext cx="2498036" cy="9510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Guided by:-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Mr. </a:t>
            </a:r>
            <a:r>
              <a:rPr lang="en-IN" sz="1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Divyansh</a:t>
            </a:r>
            <a:r>
              <a:rPr lang="en-IN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Bhardwaj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Mr. Vaibhav Diwan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61BE11-7D0D-4098-93F9-C711DBD5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75" y="626275"/>
            <a:ext cx="1712587" cy="16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Why Game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955AC-2899-4557-8179-18EBCE2C497D}"/>
              </a:ext>
            </a:extLst>
          </p:cNvPr>
          <p:cNvSpPr txBox="1"/>
          <p:nvPr/>
        </p:nvSpPr>
        <p:spPr>
          <a:xfrm>
            <a:off x="1311965" y="1736034"/>
            <a:ext cx="5241235" cy="28227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DD3B2-5450-442B-8C12-216AEFC3E9A2}"/>
              </a:ext>
            </a:extLst>
          </p:cNvPr>
          <p:cNvSpPr txBox="1"/>
          <p:nvPr/>
        </p:nvSpPr>
        <p:spPr>
          <a:xfrm>
            <a:off x="1093303" y="1736035"/>
            <a:ext cx="9336157" cy="41214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Emerging Industry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Virtualization of thoughts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Passion and 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Intrest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THE GAME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3F9007-7329-4DA4-A797-F3C4DEDC1B0C}"/>
              </a:ext>
            </a:extLst>
          </p:cNvPr>
          <p:cNvSpPr txBox="1"/>
          <p:nvPr/>
        </p:nvSpPr>
        <p:spPr>
          <a:xfrm>
            <a:off x="742122" y="1404730"/>
            <a:ext cx="10707756" cy="481054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game title :-Endless runner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Age group 3+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game is build for android.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main game’s goal is to challenge player to run in endless run and collect coins, without hitting by obstacles.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C3C98F-FD28-4CD4-8C4A-D80FF633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In-game Tour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07313-04C2-480B-9E67-501212431768}"/>
              </a:ext>
            </a:extLst>
          </p:cNvPr>
          <p:cNvSpPr txBox="1"/>
          <p:nvPr/>
        </p:nvSpPr>
        <p:spPr>
          <a:xfrm>
            <a:off x="4293704" y="4068417"/>
            <a:ext cx="1510746" cy="747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F7DF9-93D3-46A6-B9A2-6DB5E6A38D52}"/>
              </a:ext>
            </a:extLst>
          </p:cNvPr>
          <p:cNvSpPr txBox="1"/>
          <p:nvPr/>
        </p:nvSpPr>
        <p:spPr>
          <a:xfrm>
            <a:off x="4757530" y="3429000"/>
            <a:ext cx="2292627" cy="97072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Rockwell Extra Bold" panose="02060903040505020403" pitchFamily="18" charset="0"/>
                <a:cs typeface="Segoe UI" panose="020B0502040204020203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Game Retention Benchmark Metrics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B121FE-FEC8-4C05-949A-852B1AE9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3882"/>
            <a:ext cx="10058400" cy="51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ASPECTS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E79EE-87E1-4643-980B-47CB1F1C2B84}"/>
              </a:ext>
            </a:extLst>
          </p:cNvPr>
          <p:cNvSpPr txBox="1"/>
          <p:nvPr/>
        </p:nvSpPr>
        <p:spPr>
          <a:xfrm>
            <a:off x="861392" y="1524000"/>
            <a:ext cx="10522226" cy="45720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B60B37-C60E-4EC8-86EE-60D9F009F9B5}"/>
              </a:ext>
            </a:extLst>
          </p:cNvPr>
          <p:cNvSpPr txBox="1"/>
          <p:nvPr/>
        </p:nvSpPr>
        <p:spPr>
          <a:xfrm>
            <a:off x="861392" y="1524000"/>
            <a:ext cx="10495721" cy="45720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DB728-5AA9-4931-819A-F8BC03B5C063}"/>
              </a:ext>
            </a:extLst>
          </p:cNvPr>
          <p:cNvSpPr txBox="1"/>
          <p:nvPr/>
        </p:nvSpPr>
        <p:spPr>
          <a:xfrm>
            <a:off x="808381" y="1524000"/>
            <a:ext cx="10495721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FC6B5B-8AE0-42DB-B6E3-A7695BEA02EB}"/>
              </a:ext>
            </a:extLst>
          </p:cNvPr>
          <p:cNvSpPr/>
          <p:nvPr/>
        </p:nvSpPr>
        <p:spPr>
          <a:xfrm>
            <a:off x="1019624" y="1652931"/>
            <a:ext cx="8707472" cy="300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Game is to be published on Play store and Apple store.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Various themes is to be added.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Gameplay enhancement .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MAKING 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4C2D9D-829B-42F0-BF1C-F5A51265F949}"/>
              </a:ext>
            </a:extLst>
          </p:cNvPr>
          <p:cNvSpPr txBox="1"/>
          <p:nvPr/>
        </p:nvSpPr>
        <p:spPr>
          <a:xfrm>
            <a:off x="954157" y="1470991"/>
            <a:ext cx="10323443" cy="481053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4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Monetising the game:-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Interstitial Ads – Full screen pop up ads typically shown on Game over screens.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Rewarded Videos – Used to reward players by gifting Coins, Lives, Level Unlocks, Characters etc.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App Purchases – For Hyper Casual games be sure to include a “Remove Ads” consumable IAP at least.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Sponsorship – Team up with Influencers or Brands for an Epic Partnership.</a:t>
            </a:r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br>
              <a:rPr lang="en-US" sz="2400" dirty="0"/>
            </a:b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C94075-607E-45EC-8DE1-2916BF3F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620906"/>
            <a:ext cx="10983132" cy="51878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In-Game Updates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293A13-379B-4666-9456-D349CDABBF57}"/>
              </a:ext>
            </a:extLst>
          </p:cNvPr>
          <p:cNvSpPr txBox="1"/>
          <p:nvPr/>
        </p:nvSpPr>
        <p:spPr>
          <a:xfrm>
            <a:off x="755374" y="1643270"/>
            <a:ext cx="9939130" cy="375036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Sound effects can be added.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obstacles can be added.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can be added to store data.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Several other short time add-ups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E175AD-829B-4BBE-ACB8-158800557F2E}"/>
              </a:ext>
            </a:extLst>
          </p:cNvPr>
          <p:cNvSpPr txBox="1"/>
          <p:nvPr/>
        </p:nvSpPr>
        <p:spPr>
          <a:xfrm>
            <a:off x="3167270" y="2849217"/>
            <a:ext cx="7328452" cy="200107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8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8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8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80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8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889329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220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 Extra Bold</vt:lpstr>
      <vt:lpstr>Segoe UI</vt:lpstr>
      <vt:lpstr>Segoe UI Black</vt:lpstr>
      <vt:lpstr>Segoe UI Light</vt:lpstr>
      <vt:lpstr>Wingdings</vt:lpstr>
      <vt:lpstr>Get Started with 3D</vt:lpstr>
      <vt:lpstr>GLA UNIVERSITY, MATHURA</vt:lpstr>
      <vt:lpstr>Why Game ?</vt:lpstr>
      <vt:lpstr>THE GAME</vt:lpstr>
      <vt:lpstr>In-game Tour</vt:lpstr>
      <vt:lpstr>Game Retention Benchmark Metrics</vt:lpstr>
      <vt:lpstr>FUTURE ASPECTS</vt:lpstr>
      <vt:lpstr>MAKING MONEY</vt:lpstr>
      <vt:lpstr>In-Game Updates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2019-04-11T14:53:38Z</dcterms:created>
  <dcterms:modified xsi:type="dcterms:W3CDTF">2019-04-12T04:17:58Z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