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58BF8-D17F-4AC7-B124-E92BBA192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BDCB7E-43DE-4208-9713-3DD33FE26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E6342A-2B8B-48C7-B0FE-3686DD64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B8A6-3CEB-4EA2-A290-C18E56D5C034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DDF4A2-1D5B-4FFA-B8BA-2D19267F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2515FE-BF39-4389-91A7-C52FC766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5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3D2B1-3C22-4DDA-96E0-BD2D5370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80C861-6427-4ED8-90F1-51F848230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73878F-66ED-4FCD-9EA5-53CEAF24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B8A6-3CEB-4EA2-A290-C18E56D5C034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5091D-2E75-45C5-82DD-0BCFD5A1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9E36B6-0021-4C5E-A21A-CDF91F5F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67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59451B-D121-46E8-9C6E-EAA238454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9D23BB-F362-48D8-AB3B-226F4F87A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D305F-6A81-4247-BDE3-CCDF3183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B8A6-3CEB-4EA2-A290-C18E56D5C034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BEA6B4-9602-46D9-A1ED-9D760CB4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897257-EF33-4C7A-A593-5A9EE063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95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89BBA-22D4-46FF-9544-D4811FD2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7172C-D47C-4413-A7A0-19661BAD4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AF930-3E39-41A9-9FCF-6C795448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B8A6-3CEB-4EA2-A290-C18E56D5C034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1A2613-2D17-4784-9AEB-A6728521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A08A54-2586-428C-9C50-18BE1919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53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5689A-B861-4E3D-823B-A5E65E5D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CC1F91-CC05-4262-BBEC-516C9B02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E924C7-C93D-45B3-99B5-0EC9AFB1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B8A6-3CEB-4EA2-A290-C18E56D5C034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86EE73-EF02-466D-933B-C0719F04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4F282C-E287-4E18-AE2B-C21F6403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78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531CE-55A2-4D81-8514-47033AB0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71D60-0801-4183-A2C9-D75917CEB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9B129C-ABB1-4D95-87F3-554741EF6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818CB7-272A-4CC7-8E1F-B4D18D92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B8A6-3CEB-4EA2-A290-C18E56D5C034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81E728-0AFC-47E2-9734-FA4B8599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7CDDF3-4DE7-4EF6-BE67-FDDC660E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68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3479A-8E49-4A3E-B0D0-0B69E331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8E257A-2CAC-4DB4-BFDF-1335FF873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F36945-8A43-42BF-8FB5-3D032EFA5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8E7094-E4D8-4286-9EDD-80B2E4A76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8A5DA1-71BA-4BB4-82AA-4EF1D8845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33A6C2-D24A-4720-97DA-42DBEDC5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B8A6-3CEB-4EA2-A290-C18E56D5C034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344114-453D-4178-83C7-5F527D50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979AD9-81DE-4E80-A55A-F3E06B05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68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E2229B-F830-448B-BCEE-3B6D45AB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CD45BB-A323-451F-9BC4-A741C9B9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B8A6-3CEB-4EA2-A290-C18E56D5C034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540CDD-4D55-43D7-88C9-B0547F05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B82F3A-A6A7-4B2E-AA01-107062C0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75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AAEA0B-F643-4733-82A5-EEF59295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B8A6-3CEB-4EA2-A290-C18E56D5C034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E064C2-7A5F-467A-8DC5-8CE55935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8898D8-873A-47C7-B23F-5FB76BB2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46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BFBAE-7337-4003-A769-0FEC9248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F7C280-850E-4641-8E35-F7424A2F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1A5F7D-1172-4244-BFEB-546249CB0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767D14-834D-4010-B9B6-5FFEA0F5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B8A6-3CEB-4EA2-A290-C18E56D5C034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B844A1-3049-4CEE-A51E-DC2377E9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F55022-0F15-45EA-8230-72445761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80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A806C-25C8-4A6F-BEFF-F229105C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1309C4-7EC2-4143-A781-4F9D38BB5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0B1672-AC7B-4EDC-8653-D8BA02B4D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B086FD-03DB-453A-8C5C-08073EC2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B8A6-3CEB-4EA2-A290-C18E56D5C034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D1C2D4-3562-4BF2-ABD7-132E2131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7637AF-F3EB-4CE7-B51B-90F70148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83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7EA34A-9708-48AD-9FE7-0C0C687E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0A2E23-CD97-4515-AF19-4A8E3D334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34F08A-055A-4F3D-9A0F-33D6E85D8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EB8A6-3CEB-4EA2-A290-C18E56D5C034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78635B-27AC-4A41-B2BC-E7F5847A6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B2AE53-7205-4DD0-A2B6-75B44C0D5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33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api/v1/income_classifier/predic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10362-83C4-46C8-9058-0616FBEBA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PPG-</a:t>
            </a:r>
            <a:r>
              <a:rPr lang="fr-FR" dirty="0" err="1"/>
              <a:t>DaLiA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7C2D39-9B56-4FF8-ADB5-B1DBF3040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Prédire l’activité d’un sujet</a:t>
            </a:r>
          </a:p>
        </p:txBody>
      </p:sp>
    </p:spTree>
    <p:extLst>
      <p:ext uri="{BB962C8B-B14F-4D97-AF65-F5344CB8AC3E}">
        <p14:creationId xmlns:p14="http://schemas.microsoft.com/office/powerpoint/2010/main" val="404219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E1E6E-424A-4D1B-96EC-6A5D08CE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Choix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FE7217-8B70-4E25-B5EA-A0B34591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Malgré que les scores des algorithmes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et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soient sensiblement plus élevés que ceux du </a:t>
            </a:r>
            <a:r>
              <a:rPr lang="fr-FR" dirty="0" err="1"/>
              <a:t>XGBoost</a:t>
            </a:r>
            <a:r>
              <a:rPr lang="fr-FR" dirty="0"/>
              <a:t>…</a:t>
            </a:r>
          </a:p>
          <a:p>
            <a:r>
              <a:rPr lang="fr-FR" dirty="0"/>
              <a:t>J’ai décidé de garder </a:t>
            </a:r>
            <a:r>
              <a:rPr lang="fr-FR" dirty="0" err="1"/>
              <a:t>XGBoost</a:t>
            </a:r>
            <a:r>
              <a:rPr lang="fr-FR" dirty="0"/>
              <a:t> car je pense qu’il y a moins d’</a:t>
            </a:r>
            <a:r>
              <a:rPr lang="fr-FR" dirty="0" err="1"/>
              <a:t>overfitting</a:t>
            </a:r>
            <a:r>
              <a:rPr lang="fr-FR" dirty="0"/>
              <a:t> que les autres algorithmes qui prédisent à 95%/97%.</a:t>
            </a:r>
          </a:p>
        </p:txBody>
      </p:sp>
    </p:spTree>
    <p:extLst>
      <p:ext uri="{BB962C8B-B14F-4D97-AF65-F5344CB8AC3E}">
        <p14:creationId xmlns:p14="http://schemas.microsoft.com/office/powerpoint/2010/main" val="398198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8062BD-8118-4F0F-80CF-52DD5F55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Django API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C7A81F-FD00-4B8C-A2C0-8CF278560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d’une API Django</a:t>
            </a:r>
          </a:p>
          <a:p>
            <a:r>
              <a:rPr lang="fr-FR" dirty="0"/>
              <a:t>Déploiement du modèle </a:t>
            </a:r>
            <a:r>
              <a:rPr lang="fr-FR" dirty="0" err="1"/>
              <a:t>XGBoost</a:t>
            </a:r>
            <a:r>
              <a:rPr lang="fr-FR" dirty="0"/>
              <a:t> sur Django</a:t>
            </a:r>
          </a:p>
          <a:p>
            <a:r>
              <a:rPr lang="fr-FR" dirty="0"/>
              <a:t>API </a:t>
            </a:r>
            <a:r>
              <a:rPr lang="fr-FR" dirty="0" err="1"/>
              <a:t>Rest</a:t>
            </a:r>
            <a:endParaRPr lang="fr-FR" dirty="0"/>
          </a:p>
          <a:p>
            <a:r>
              <a:rPr lang="fr-FR" dirty="0"/>
              <a:t>Lancer Django en localhost avec « python manage.py </a:t>
            </a:r>
            <a:r>
              <a:rPr lang="fr-FR" dirty="0" err="1"/>
              <a:t>runserver</a:t>
            </a:r>
            <a:r>
              <a:rPr lang="fr-FR" dirty="0"/>
              <a:t> »</a:t>
            </a:r>
          </a:p>
          <a:p>
            <a:r>
              <a:rPr lang="fr-FR" dirty="0"/>
              <a:t>Aller sur cette adresse :</a:t>
            </a:r>
            <a:endParaRPr lang="fr-FR" dirty="0">
              <a:hlinkClick r:id="rId2"/>
            </a:endParaRPr>
          </a:p>
          <a:p>
            <a:r>
              <a:rPr lang="fr-FR" dirty="0">
                <a:hlinkClick r:id="rId2"/>
              </a:rPr>
              <a:t>http://127.0.0.1:8000/api/v1/income_classifier/predict</a:t>
            </a:r>
            <a:endParaRPr lang="fr-FR" dirty="0"/>
          </a:p>
          <a:p>
            <a:r>
              <a:rPr lang="fr-FR" dirty="0"/>
              <a:t>POST </a:t>
            </a:r>
            <a:r>
              <a:rPr lang="fr-FR" dirty="0" err="1"/>
              <a:t>request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2667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65723-0FD3-4BA3-95DC-9F04EFEB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Django API (2)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637DA3F-E22D-45BB-A2F6-822727B48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837" y="1442720"/>
            <a:ext cx="8951339" cy="476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3F12ED7-BAB9-4EC5-A6F7-E353E14FA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812" y="1706880"/>
            <a:ext cx="8446252" cy="36677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9127C13-1978-4367-BEC9-E2D807D5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313" y="1881664"/>
            <a:ext cx="2620159" cy="352345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C7A9E76-82F5-4CAA-BD47-EE7324BFBAFA}"/>
              </a:ext>
            </a:extLst>
          </p:cNvPr>
          <p:cNvSpPr txBox="1"/>
          <p:nvPr/>
        </p:nvSpPr>
        <p:spPr>
          <a:xfrm>
            <a:off x="2550160" y="5618480"/>
            <a:ext cx="719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Donne tableau de probabilités d’appartenance à chaque classe : ici c’est l’activité 3 qui a la plus haute proba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B02D88-F962-40D8-936F-9D8E736C7CA3}"/>
              </a:ext>
            </a:extLst>
          </p:cNvPr>
          <p:cNvSpPr txBox="1"/>
          <p:nvPr/>
        </p:nvSpPr>
        <p:spPr>
          <a:xfrm>
            <a:off x="2275840" y="558800"/>
            <a:ext cx="7589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+mj-lt"/>
              </a:rPr>
              <a:t>DJANGO API (3)</a:t>
            </a:r>
          </a:p>
        </p:txBody>
      </p:sp>
    </p:spTree>
    <p:extLst>
      <p:ext uri="{BB962C8B-B14F-4D97-AF65-F5344CB8AC3E}">
        <p14:creationId xmlns:p14="http://schemas.microsoft.com/office/powerpoint/2010/main" val="202918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17116-4EC4-482D-B8C5-599EA352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 DU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99377-CC01-47E4-B129-4050CF05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PPG est une technique utilisée pour surveiller le rythme cardiaque d’un sujet de manière continue.</a:t>
            </a:r>
          </a:p>
          <a:p>
            <a:pPr algn="just"/>
            <a:r>
              <a:rPr lang="fr-FR" dirty="0"/>
              <a:t> Cependant, la majorité des </a:t>
            </a:r>
            <a:r>
              <a:rPr lang="fr-FR" dirty="0" err="1"/>
              <a:t>datasets</a:t>
            </a:r>
            <a:r>
              <a:rPr lang="fr-FR" dirty="0"/>
              <a:t> présentent des défauts : </a:t>
            </a:r>
          </a:p>
          <a:p>
            <a:pPr marL="0" indent="0" algn="just">
              <a:buNone/>
            </a:pPr>
            <a:r>
              <a:rPr lang="fr-FR" dirty="0">
                <a:sym typeface="Wingdings" panose="05000000000000000000" pitchFamily="2" charset="2"/>
              </a:rPr>
              <a:t>     </a:t>
            </a:r>
            <a:r>
              <a:rPr lang="fr-FR" dirty="0"/>
              <a:t>activités de tests pour mesurer le rythme cardiaque limitées. </a:t>
            </a:r>
          </a:p>
          <a:p>
            <a:pPr marL="0" indent="0" algn="just">
              <a:buNone/>
            </a:pPr>
            <a:r>
              <a:rPr lang="fr-FR" dirty="0">
                <a:sym typeface="Wingdings" panose="05000000000000000000" pitchFamily="2" charset="2"/>
              </a:rPr>
              <a:t>     </a:t>
            </a:r>
            <a:r>
              <a:rPr lang="fr-FR" dirty="0"/>
              <a:t>temps de mesure trop court.</a:t>
            </a:r>
          </a:p>
          <a:p>
            <a:pPr algn="just"/>
            <a:r>
              <a:rPr lang="fr-FR" dirty="0"/>
              <a:t>Le but des auteurs qui ont créé ce </a:t>
            </a:r>
            <a:r>
              <a:rPr lang="fr-FR" dirty="0" err="1"/>
              <a:t>dataset</a:t>
            </a:r>
            <a:r>
              <a:rPr lang="fr-FR" dirty="0"/>
              <a:t> est de pouvoir fournir des données présentant des sujets en contact avec des activités diverses et variées et surtout dans un cadre naturel et plus proche des conditions réelles.</a:t>
            </a:r>
          </a:p>
        </p:txBody>
      </p:sp>
    </p:spTree>
    <p:extLst>
      <p:ext uri="{BB962C8B-B14F-4D97-AF65-F5344CB8AC3E}">
        <p14:creationId xmlns:p14="http://schemas.microsoft.com/office/powerpoint/2010/main" val="212916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1860C-FC64-45C1-9416-6BECAB50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PRESENTATION DU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086D2D-B297-41FE-BCC4-52783969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fr-FR" dirty="0"/>
              <a:t>Données physiologiques et de mouvement de 15 sujets.</a:t>
            </a:r>
          </a:p>
          <a:p>
            <a:pPr algn="just"/>
            <a:r>
              <a:rPr lang="fr-FR" dirty="0"/>
              <a:t>Mesures prises à l’aide de deux dispositifs : torse et poignet.</a:t>
            </a:r>
          </a:p>
          <a:p>
            <a:pPr algn="just"/>
            <a:r>
              <a:rPr lang="fr-FR" dirty="0"/>
              <a:t>Sur le torse on a : l’accéléromètre (ACC), l’ECG (électrocardiogramme) et la respiration. 700 mesures/s.</a:t>
            </a:r>
          </a:p>
          <a:p>
            <a:pPr algn="just"/>
            <a:r>
              <a:rPr lang="fr-FR" dirty="0"/>
              <a:t>Sur le poignet on a : l’ACC (32 mesures/s), le BVP (64 mesures/s) et TEMP (4 mesures/s). </a:t>
            </a:r>
          </a:p>
          <a:p>
            <a:pPr algn="just"/>
            <a:r>
              <a:rPr lang="fr-FR" dirty="0"/>
              <a:t>label correspond à la moyenne du rythme cardiaque de l’ECG.</a:t>
            </a:r>
          </a:p>
          <a:p>
            <a:pPr algn="just"/>
            <a:r>
              <a:rPr lang="fr-FR" dirty="0" err="1"/>
              <a:t>rpeaks</a:t>
            </a:r>
            <a:r>
              <a:rPr lang="fr-FR" dirty="0"/>
              <a:t> correspond à l’index sur la fenêtre de mesure de l’ECG (le pic qui correspond à un battement de cœur).</a:t>
            </a:r>
          </a:p>
          <a:p>
            <a:pPr algn="just"/>
            <a:r>
              <a:rPr lang="fr-FR" dirty="0" err="1"/>
              <a:t>activity</a:t>
            </a:r>
            <a:r>
              <a:rPr lang="fr-FR" dirty="0"/>
              <a:t> : s’asseoir, monter/descendre escaliers, ping </a:t>
            </a:r>
            <a:r>
              <a:rPr lang="fr-FR" dirty="0" err="1"/>
              <a:t>pong</a:t>
            </a:r>
            <a:r>
              <a:rPr lang="fr-FR" dirty="0"/>
              <a:t>, vélo, conduire, pause déjeuner, marcher, travailler.</a:t>
            </a:r>
          </a:p>
          <a:p>
            <a:pPr algn="just"/>
            <a:r>
              <a:rPr lang="fr-FR" dirty="0"/>
              <a:t>questionnaire : informations concernant le sujet (poids, taille, </a:t>
            </a:r>
            <a:r>
              <a:rPr lang="fr-FR" dirty="0" err="1"/>
              <a:t>age</a:t>
            </a:r>
            <a:r>
              <a:rPr lang="fr-FR" dirty="0"/>
              <a:t>, si il est </a:t>
            </a:r>
            <a:r>
              <a:rPr lang="fr-FR" dirty="0" err="1"/>
              <a:t>spotif</a:t>
            </a:r>
            <a:r>
              <a:rPr lang="fr-FR" dirty="0"/>
              <a:t> ou non…)</a:t>
            </a:r>
          </a:p>
          <a:p>
            <a:pPr algn="just"/>
            <a:r>
              <a:rPr lang="fr-FR" dirty="0"/>
              <a:t>Les mesures sur l’EDA, l’EMG et Temp ne sont pas prises en compte.</a:t>
            </a:r>
          </a:p>
        </p:txBody>
      </p:sp>
    </p:spTree>
    <p:extLst>
      <p:ext uri="{BB962C8B-B14F-4D97-AF65-F5344CB8AC3E}">
        <p14:creationId xmlns:p14="http://schemas.microsoft.com/office/powerpoint/2010/main" val="90026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E7B2A-DC4A-46AD-BDE9-45F893EA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0B85B-A85D-426A-BB01-1D80874C6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Créer un modèle de classification pour prédire quelle activité un sujet est en train de réaliser. </a:t>
            </a:r>
          </a:p>
          <a:p>
            <a:pPr algn="just"/>
            <a:r>
              <a:rPr lang="fr-FR" dirty="0"/>
              <a:t>En fonction des mesures récupérées grâce aux dispositifs sur le torse et le poignet etc.</a:t>
            </a:r>
          </a:p>
        </p:txBody>
      </p:sp>
    </p:spTree>
    <p:extLst>
      <p:ext uri="{BB962C8B-B14F-4D97-AF65-F5344CB8AC3E}">
        <p14:creationId xmlns:p14="http://schemas.microsoft.com/office/powerpoint/2010/main" val="17971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57213-4250-4E39-B842-623AB5B0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Nouvelles variables : IMC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EDC158-554D-43A9-A99F-A4E9AC72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A partir du poids et de la taille de la personne.</a:t>
            </a:r>
          </a:p>
          <a:p>
            <a:pPr algn="just"/>
            <a:r>
              <a:rPr lang="fr-FR" dirty="0"/>
              <a:t>IMC = masse / taille².</a:t>
            </a:r>
          </a:p>
          <a:p>
            <a:pPr algn="just"/>
            <a:r>
              <a:rPr lang="fr-FR" dirty="0"/>
              <a:t>Evaluer la corpulence d’une personne.</a:t>
            </a:r>
          </a:p>
          <a:p>
            <a:pPr algn="just"/>
            <a:r>
              <a:rPr lang="fr-FR" dirty="0"/>
              <a:t>L’IMC est un indicateur qui est plus corrélé par rapport au rythme cardiaque que la taille et le poids seul.</a:t>
            </a:r>
          </a:p>
          <a:p>
            <a:pPr algn="just"/>
            <a:r>
              <a:rPr lang="fr-FR" dirty="0"/>
              <a:t>Suppression des variables taille et poids pour ne garder que l’IMC.</a:t>
            </a:r>
          </a:p>
        </p:txBody>
      </p:sp>
    </p:spTree>
    <p:extLst>
      <p:ext uri="{BB962C8B-B14F-4D97-AF65-F5344CB8AC3E}">
        <p14:creationId xmlns:p14="http://schemas.microsoft.com/office/powerpoint/2010/main" val="246979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F7B83-A76F-4355-9649-59B137B0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Nouvelles variables : </a:t>
            </a:r>
            <a:r>
              <a:rPr lang="fr-FR" dirty="0" err="1"/>
              <a:t>chest</a:t>
            </a:r>
            <a:r>
              <a:rPr lang="fr-FR" dirty="0"/>
              <a:t> et </a:t>
            </a:r>
            <a:r>
              <a:rPr lang="fr-FR" dirty="0" err="1"/>
              <a:t>wrist</a:t>
            </a:r>
            <a:r>
              <a:rPr lang="fr-FR" dirty="0"/>
              <a:t>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2B8C2-DB6F-4C91-9ACC-4A5BFD076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Les mesures ont été prises à des fréquences différentes.</a:t>
            </a:r>
          </a:p>
          <a:p>
            <a:pPr algn="just"/>
            <a:r>
              <a:rPr lang="fr-FR" dirty="0"/>
              <a:t>Il faut mettre les mesures à la même échelle.</a:t>
            </a:r>
          </a:p>
          <a:p>
            <a:pPr algn="just"/>
            <a:r>
              <a:rPr lang="fr-FR" dirty="0"/>
              <a:t>On se base sur l’activité qui est à 4 Hz.</a:t>
            </a:r>
          </a:p>
          <a:p>
            <a:pPr algn="just"/>
            <a:r>
              <a:rPr lang="fr-FR" dirty="0"/>
              <a:t>On a passer les mesures du torse dont toutes les mesures sont à 700 Hz à 4 Hz.</a:t>
            </a:r>
          </a:p>
          <a:p>
            <a:pPr algn="just"/>
            <a:r>
              <a:rPr lang="fr-FR" dirty="0"/>
              <a:t>On a fait pareil pour le poignet (ACC de 32 à 4 Hz et BVP de 64 à 4 Hz).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57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48A36-E8FB-471C-AE5E-A2553B43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Nouvelles variables : label (3)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9A01DF-B511-48B8-8FD7-4ACEB8E4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/>
              <a:t>label correspond à la moyenne du rythme cardiaque prises sur l’ECG sur 8 secondes.</a:t>
            </a:r>
          </a:p>
          <a:p>
            <a:pPr algn="just"/>
            <a:r>
              <a:rPr lang="fr-FR" dirty="0"/>
              <a:t>Il a fallu donc mettre à l’échelle cette donnée et faire en sorte qu’on est pour les 8 premières secondes de l’expérience (cela correspond à 2 mesures par mesures : 2*4Hz = 8 Hz) chaque valeur de label. On a donc répliqué 8 fois la valeur.</a:t>
            </a:r>
          </a:p>
          <a:p>
            <a:pPr algn="just"/>
            <a:r>
              <a:rPr lang="fr-FR" dirty="0"/>
              <a:t>Ensuite, pour des raisons de synchronisation, il peut arrivé qu’il y ait un décalage entre le rythme cardiaque évalué et la durée totale de l’expérience.</a:t>
            </a:r>
          </a:p>
          <a:p>
            <a:pPr algn="just"/>
            <a:r>
              <a:rPr lang="fr-FR" dirty="0"/>
              <a:t>Donc quand nous n’avions pas de rythme cardiaque (toujours vers la toute fin de l’expérience), j’ai utilisé la moyenne du rythme cardiaque.</a:t>
            </a:r>
          </a:p>
        </p:txBody>
      </p:sp>
    </p:spTree>
    <p:extLst>
      <p:ext uri="{BB962C8B-B14F-4D97-AF65-F5344CB8AC3E}">
        <p14:creationId xmlns:p14="http://schemas.microsoft.com/office/powerpoint/2010/main" val="42210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81C95-8D45-4E97-924E-71067900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Nouvelles variables : </a:t>
            </a:r>
            <a:r>
              <a:rPr lang="fr-FR" dirty="0" err="1"/>
              <a:t>rpeaks</a:t>
            </a:r>
            <a:r>
              <a:rPr lang="fr-FR" dirty="0"/>
              <a:t> (4)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680ACD-9DFD-4EBF-802D-83849EB6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fr-FR" dirty="0" err="1"/>
              <a:t>rpeaks</a:t>
            </a:r>
            <a:r>
              <a:rPr lang="fr-FR" dirty="0"/>
              <a:t> correspond aux index pointant sur le pic que l’on voit sur l’ECG. </a:t>
            </a:r>
          </a:p>
          <a:p>
            <a:pPr algn="just"/>
            <a:r>
              <a:rPr lang="fr-FR" dirty="0"/>
              <a:t>Ce pic correspond à un battement de cœur.</a:t>
            </a:r>
          </a:p>
          <a:p>
            <a:pPr algn="just"/>
            <a:r>
              <a:rPr lang="fr-FR" dirty="0"/>
              <a:t>L’ECG est récupéré grâce au capteur sur le torse qui je rappelle récupère 700 mesures par seconde.</a:t>
            </a:r>
          </a:p>
          <a:p>
            <a:pPr algn="just"/>
            <a:r>
              <a:rPr lang="fr-FR" dirty="0"/>
              <a:t>Donc on regarde combien de fois l’index est inclut dans l’intervalle 0-699 Hz, 700-1399 Hz etc. </a:t>
            </a:r>
          </a:p>
          <a:p>
            <a:pPr algn="just"/>
            <a:r>
              <a:rPr lang="fr-FR" dirty="0"/>
              <a:t>Exemple : </a:t>
            </a:r>
            <a:r>
              <a:rPr lang="fr-FR" dirty="0" err="1"/>
              <a:t>rpeaks</a:t>
            </a:r>
            <a:r>
              <a:rPr lang="fr-FR" dirty="0"/>
              <a:t> = [600, 1100, 1300] | 1 seconde = 700 mesures ; 2 secondes = 1400 mesures.</a:t>
            </a:r>
          </a:p>
          <a:p>
            <a:pPr algn="just"/>
            <a:r>
              <a:rPr lang="fr-FR" dirty="0" err="1"/>
              <a:t>Rpeak</a:t>
            </a:r>
            <a:r>
              <a:rPr lang="fr-FR" dirty="0"/>
              <a:t> = 600</a:t>
            </a:r>
            <a:r>
              <a:rPr lang="fr-FR" baseline="30000" dirty="0"/>
              <a:t>ème</a:t>
            </a:r>
            <a:r>
              <a:rPr lang="fr-FR" dirty="0"/>
              <a:t> mesure : un battement sur le première seconde.</a:t>
            </a:r>
          </a:p>
          <a:p>
            <a:pPr algn="just"/>
            <a:r>
              <a:rPr lang="fr-FR" dirty="0" err="1"/>
              <a:t>Rpeak</a:t>
            </a:r>
            <a:r>
              <a:rPr lang="fr-FR" dirty="0"/>
              <a:t> = 1100</a:t>
            </a:r>
            <a:r>
              <a:rPr lang="fr-FR" baseline="30000" dirty="0"/>
              <a:t>ème</a:t>
            </a:r>
            <a:r>
              <a:rPr lang="fr-FR" dirty="0"/>
              <a:t> mesure : un battement sur la deuxième seconde (entre 700 et 1399).</a:t>
            </a:r>
          </a:p>
          <a:p>
            <a:pPr algn="just"/>
            <a:r>
              <a:rPr lang="fr-FR" dirty="0" err="1"/>
              <a:t>Rpeak</a:t>
            </a:r>
            <a:r>
              <a:rPr lang="fr-FR" dirty="0"/>
              <a:t> = 1300</a:t>
            </a:r>
            <a:r>
              <a:rPr lang="fr-FR" baseline="30000" dirty="0"/>
              <a:t>ème</a:t>
            </a:r>
            <a:r>
              <a:rPr lang="fr-FR" dirty="0"/>
              <a:t> mesure : un autre battement sur la deuxième seconde (toujours entre 700 et 1399).</a:t>
            </a:r>
          </a:p>
          <a:p>
            <a:pPr algn="just"/>
            <a:r>
              <a:rPr lang="fr-FR" dirty="0"/>
              <a:t>Conclusion : un battement sur la première seconde et deux battements sur la deuxième seconde</a:t>
            </a:r>
          </a:p>
          <a:p>
            <a:pPr algn="just"/>
            <a:r>
              <a:rPr lang="fr-FR" dirty="0"/>
              <a:t>Cela donne donc le nombre de battements de cœur par seconde</a:t>
            </a:r>
          </a:p>
          <a:p>
            <a:pPr algn="just"/>
            <a:r>
              <a:rPr lang="fr-FR" dirty="0"/>
              <a:t>Ensuite, comme c’est sur 4 Hz, il faut répliquer cette valeur 4 fois pour mettre à l’échelle.</a:t>
            </a:r>
          </a:p>
        </p:txBody>
      </p:sp>
    </p:spTree>
    <p:extLst>
      <p:ext uri="{BB962C8B-B14F-4D97-AF65-F5344CB8AC3E}">
        <p14:creationId xmlns:p14="http://schemas.microsoft.com/office/powerpoint/2010/main" val="73541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2BC46-FDC1-4FF7-9FF1-477D0385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Modèle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6996202-B5AF-496F-AFAE-FD6DD86EC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575" y="1967706"/>
            <a:ext cx="60388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445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850</Words>
  <Application>Microsoft Office PowerPoint</Application>
  <PresentationFormat>Grand écran</PresentationFormat>
  <Paragraphs>65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PPG-DaLiA Dataset</vt:lpstr>
      <vt:lpstr>CONTEXTE DU DATASET</vt:lpstr>
      <vt:lpstr>PRESENTATION DU DATASET</vt:lpstr>
      <vt:lpstr>Objectif</vt:lpstr>
      <vt:lpstr>Nouvelles variables : IMC (1)</vt:lpstr>
      <vt:lpstr>Nouvelles variables : chest et wrist (2)</vt:lpstr>
      <vt:lpstr>Nouvelles variables : label (3)</vt:lpstr>
      <vt:lpstr>Nouvelles variables : rpeaks (4)</vt:lpstr>
      <vt:lpstr>Modèle</vt:lpstr>
      <vt:lpstr>Choix du modèle</vt:lpstr>
      <vt:lpstr>Django API (1)</vt:lpstr>
      <vt:lpstr>Django API (2)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PPG-DaLiA Dataset</dc:title>
  <dc:creator>Admin</dc:creator>
  <cp:lastModifiedBy>Admin</cp:lastModifiedBy>
  <cp:revision>161</cp:revision>
  <dcterms:created xsi:type="dcterms:W3CDTF">2020-01-25T20:34:49Z</dcterms:created>
  <dcterms:modified xsi:type="dcterms:W3CDTF">2020-01-26T17:32:12Z</dcterms:modified>
</cp:coreProperties>
</file>