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9DDF-4211-4E3E-9EFC-CA7A1E58FF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1E56-32E0-4C3D-A74E-731860805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1400" y="1600200"/>
            <a:ext cx="1511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AI</a:t>
            </a:r>
          </a:p>
        </p:txBody>
      </p:sp>
      <p:sp>
        <p:nvSpPr>
          <p:cNvPr id="6" name="Oval 5"/>
          <p:cNvSpPr/>
          <p:nvPr/>
        </p:nvSpPr>
        <p:spPr>
          <a:xfrm>
            <a:off x="76221" y="71120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8425" y="1082675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gameObject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207540" y="3028950"/>
            <a:ext cx="1651000" cy="323850"/>
          </a:xfrm>
          <a:prstGeom prst="ellipse">
            <a:avLst/>
          </a:prstGeom>
          <a:solidFill>
            <a:srgbClr val="C0000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9" name="Oval 8"/>
          <p:cNvSpPr/>
          <p:nvPr/>
        </p:nvSpPr>
        <p:spPr>
          <a:xfrm>
            <a:off x="117234" y="1506135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animator</a:t>
            </a:r>
            <a:endParaRPr lang="en-US" sz="1600" dirty="0"/>
          </a:p>
        </p:txBody>
      </p:sp>
      <p:cxnSp>
        <p:nvCxnSpPr>
          <p:cNvPr id="17" name="Straight Connector 16"/>
          <p:cNvCxnSpPr>
            <a:stCxn id="4" idx="1"/>
            <a:endCxn id="6" idx="6"/>
          </p:cNvCxnSpPr>
          <p:nvPr/>
        </p:nvCxnSpPr>
        <p:spPr>
          <a:xfrm flipH="1" flipV="1">
            <a:off x="1727221" y="873125"/>
            <a:ext cx="584179" cy="10509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1"/>
            <a:endCxn id="7" idx="6"/>
          </p:cNvCxnSpPr>
          <p:nvPr/>
        </p:nvCxnSpPr>
        <p:spPr>
          <a:xfrm flipH="1" flipV="1">
            <a:off x="1749425" y="1244600"/>
            <a:ext cx="561975" cy="6794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  <a:endCxn id="9" idx="6"/>
          </p:cNvCxnSpPr>
          <p:nvPr/>
        </p:nvCxnSpPr>
        <p:spPr>
          <a:xfrm flipH="1" flipV="1">
            <a:off x="1768234" y="1668060"/>
            <a:ext cx="543166" cy="2559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4" idx="2"/>
            <a:endCxn id="8" idx="0"/>
          </p:cNvCxnSpPr>
          <p:nvPr/>
        </p:nvCxnSpPr>
        <p:spPr>
          <a:xfrm flipH="1">
            <a:off x="3033040" y="2247900"/>
            <a:ext cx="34010" cy="7810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60704" y="190336"/>
            <a:ext cx="1651000" cy="323850"/>
          </a:xfrm>
          <a:prstGeom prst="ellipse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Sight collider</a:t>
            </a:r>
          </a:p>
        </p:txBody>
      </p:sp>
      <p:cxnSp>
        <p:nvCxnSpPr>
          <p:cNvPr id="26" name="Straight Connector 25"/>
          <p:cNvCxnSpPr>
            <a:stCxn id="24" idx="4"/>
            <a:endCxn id="4" idx="0"/>
          </p:cNvCxnSpPr>
          <p:nvPr/>
        </p:nvCxnSpPr>
        <p:spPr>
          <a:xfrm>
            <a:off x="1986204" y="514186"/>
            <a:ext cx="1080846" cy="10860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79979" y="190336"/>
            <a:ext cx="1651000" cy="323850"/>
          </a:xfrm>
          <a:prstGeom prst="ellipse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Hit collider</a:t>
            </a:r>
          </a:p>
        </p:txBody>
      </p:sp>
      <p:cxnSp>
        <p:nvCxnSpPr>
          <p:cNvPr id="31" name="Straight Connector 30"/>
          <p:cNvCxnSpPr>
            <a:stCxn id="4" idx="0"/>
            <a:endCxn id="30" idx="4"/>
          </p:cNvCxnSpPr>
          <p:nvPr/>
        </p:nvCxnSpPr>
        <p:spPr>
          <a:xfrm flipV="1">
            <a:off x="3067050" y="514186"/>
            <a:ext cx="738429" cy="10860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12492" y="3676650"/>
            <a:ext cx="1610208" cy="25447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Enemy AI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Dead</a:t>
            </a:r>
          </a:p>
          <a:p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23825" y="1952263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statistics</a:t>
            </a:r>
            <a:endParaRPr lang="en-US" dirty="0"/>
          </a:p>
        </p:txBody>
      </p:sp>
      <p:cxnSp>
        <p:nvCxnSpPr>
          <p:cNvPr id="49" name="Straight Connector 48"/>
          <p:cNvCxnSpPr>
            <a:stCxn id="4" idx="1"/>
            <a:endCxn id="48" idx="6"/>
          </p:cNvCxnSpPr>
          <p:nvPr/>
        </p:nvCxnSpPr>
        <p:spPr>
          <a:xfrm flipH="1">
            <a:off x="1774825" y="1924050"/>
            <a:ext cx="536575" cy="1901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93675" y="2451894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rigidbody</a:t>
            </a:r>
            <a:endParaRPr lang="en-US" dirty="0"/>
          </a:p>
        </p:txBody>
      </p:sp>
      <p:cxnSp>
        <p:nvCxnSpPr>
          <p:cNvPr id="54" name="Straight Connector 53"/>
          <p:cNvCxnSpPr>
            <a:cxnSpLocks/>
            <a:stCxn id="53" idx="6"/>
            <a:endCxn id="4" idx="1"/>
          </p:cNvCxnSpPr>
          <p:nvPr/>
        </p:nvCxnSpPr>
        <p:spPr>
          <a:xfrm flipV="1">
            <a:off x="1844675" y="1924050"/>
            <a:ext cx="466725" cy="689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7869" y="2934313"/>
            <a:ext cx="1651000" cy="42331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NavMesh</a:t>
            </a:r>
            <a:r>
              <a:rPr lang="en-US" sz="1400" dirty="0"/>
              <a:t> Agent</a:t>
            </a:r>
            <a:endParaRPr lang="en-US" dirty="0"/>
          </a:p>
        </p:txBody>
      </p:sp>
      <p:cxnSp>
        <p:nvCxnSpPr>
          <p:cNvPr id="33" name="Straight Connector 32"/>
          <p:cNvCxnSpPr>
            <a:cxnSpLocks/>
            <a:stCxn id="32" idx="6"/>
            <a:endCxn id="4" idx="1"/>
          </p:cNvCxnSpPr>
          <p:nvPr/>
        </p:nvCxnSpPr>
        <p:spPr>
          <a:xfrm flipV="1">
            <a:off x="1868869" y="1924050"/>
            <a:ext cx="442531" cy="12219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5243332" y="190335"/>
            <a:ext cx="3148314" cy="655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</a:rPr>
              <a:t>Enemy AI:</a:t>
            </a:r>
          </a:p>
          <a:p>
            <a:r>
              <a:rPr lang="en-US" sz="1200" dirty="0" err="1"/>
              <a:t>AIState</a:t>
            </a:r>
            <a:r>
              <a:rPr lang="en-US" sz="1200" dirty="0"/>
              <a:t> </a:t>
            </a:r>
            <a:r>
              <a:rPr lang="en-US" sz="1200" dirty="0" err="1"/>
              <a:t>aiState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AttState</a:t>
            </a:r>
            <a:r>
              <a:rPr lang="en-US" sz="1200" dirty="0"/>
              <a:t> </a:t>
            </a:r>
            <a:r>
              <a:rPr lang="en-US" sz="1200" dirty="0" err="1"/>
              <a:t>attState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EnemyStat</a:t>
            </a:r>
            <a:r>
              <a:rPr lang="en-US" sz="1200" dirty="0"/>
              <a:t> </a:t>
            </a:r>
            <a:r>
              <a:rPr lang="en-US" sz="1200" dirty="0" err="1"/>
              <a:t>enemyStat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AttScript</a:t>
            </a:r>
            <a:r>
              <a:rPr lang="en-US" sz="1200" dirty="0"/>
              <a:t> </a:t>
            </a:r>
            <a:r>
              <a:rPr lang="en-US" sz="1200" dirty="0" err="1"/>
              <a:t>attScript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NavMeshAgent</a:t>
            </a:r>
            <a:r>
              <a:rPr lang="en-US" sz="1200" dirty="0"/>
              <a:t> agent;</a:t>
            </a:r>
          </a:p>
          <a:p>
            <a:r>
              <a:rPr lang="en-US" sz="1200" dirty="0"/>
              <a:t>Float </a:t>
            </a:r>
            <a:r>
              <a:rPr lang="en-US" sz="1200" dirty="0" err="1"/>
              <a:t>walkSpeed</a:t>
            </a:r>
            <a:r>
              <a:rPr lang="en-US" sz="1200" dirty="0"/>
              <a:t>, </a:t>
            </a:r>
            <a:r>
              <a:rPr lang="en-US" sz="1200" dirty="0" err="1"/>
              <a:t>runSpeed</a:t>
            </a:r>
            <a:r>
              <a:rPr lang="en-US" sz="1200" dirty="0"/>
              <a:t>;</a:t>
            </a:r>
          </a:p>
          <a:p>
            <a:r>
              <a:rPr lang="en-US" sz="1200" dirty="0"/>
              <a:t>Float </a:t>
            </a:r>
            <a:r>
              <a:rPr lang="en-US" sz="1200" dirty="0" err="1"/>
              <a:t>attSpeed</a:t>
            </a:r>
            <a:r>
              <a:rPr lang="en-US" sz="1200" dirty="0"/>
              <a:t>, </a:t>
            </a:r>
            <a:r>
              <a:rPr lang="en-US" sz="1200" dirty="0" err="1"/>
              <a:t>attDelay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curHealth</a:t>
            </a:r>
            <a:r>
              <a:rPr lang="en-US" sz="1200" dirty="0"/>
              <a:t>, </a:t>
            </a:r>
            <a:r>
              <a:rPr lang="en-US" sz="1200" dirty="0" err="1"/>
              <a:t>maxHealth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curMana</a:t>
            </a:r>
            <a:r>
              <a:rPr lang="en-US" sz="1200" dirty="0"/>
              <a:t>, </a:t>
            </a:r>
            <a:r>
              <a:rPr lang="en-US" sz="1200" dirty="0" err="1"/>
              <a:t>maxMana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curStam</a:t>
            </a:r>
            <a:r>
              <a:rPr lang="en-US" sz="1200" dirty="0"/>
              <a:t>, </a:t>
            </a:r>
            <a:r>
              <a:rPr lang="en-US" sz="1200" dirty="0" err="1"/>
              <a:t>maxStam</a:t>
            </a:r>
            <a:r>
              <a:rPr lang="en-US" sz="1200" dirty="0"/>
              <a:t>;</a:t>
            </a:r>
          </a:p>
          <a:p>
            <a:r>
              <a:rPr lang="en-US" sz="1200" dirty="0"/>
              <a:t>Bool </a:t>
            </a:r>
            <a:r>
              <a:rPr lang="en-US" sz="1200" dirty="0" err="1"/>
              <a:t>isAlive</a:t>
            </a:r>
            <a:r>
              <a:rPr lang="en-US" sz="1200" dirty="0"/>
              <a:t>, </a:t>
            </a:r>
            <a:r>
              <a:rPr lang="en-US" sz="1200" dirty="0" err="1"/>
              <a:t>isAttack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GameObject</a:t>
            </a:r>
            <a:r>
              <a:rPr lang="en-US" sz="1200" dirty="0"/>
              <a:t> target;</a:t>
            </a:r>
          </a:p>
          <a:p>
            <a:r>
              <a:rPr lang="en-US" sz="1200" dirty="0"/>
              <a:t>Transform home;</a:t>
            </a:r>
          </a:p>
          <a:p>
            <a:r>
              <a:rPr lang="en-US" sz="1200" dirty="0"/>
              <a:t>Transform[] waypoints;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WPIndex</a:t>
            </a:r>
            <a:r>
              <a:rPr lang="en-US" sz="1200" dirty="0"/>
              <a:t>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---------------------------------------</a:t>
            </a:r>
          </a:p>
          <a:p>
            <a:r>
              <a:rPr lang="en-US" sz="1200" dirty="0"/>
              <a:t>Start()</a:t>
            </a:r>
          </a:p>
          <a:p>
            <a:r>
              <a:rPr lang="en-US" sz="1200" dirty="0"/>
              <a:t>Idle()</a:t>
            </a:r>
          </a:p>
          <a:p>
            <a:r>
              <a:rPr lang="en-US" sz="1200" dirty="0"/>
              <a:t>Patrol()</a:t>
            </a:r>
          </a:p>
          <a:p>
            <a:r>
              <a:rPr lang="en-US" sz="1200" dirty="0"/>
              <a:t>Search()</a:t>
            </a:r>
          </a:p>
          <a:p>
            <a:r>
              <a:rPr lang="en-US" sz="1200" dirty="0"/>
              <a:t>Chase()</a:t>
            </a:r>
          </a:p>
          <a:p>
            <a:r>
              <a:rPr lang="en-US" sz="1200" dirty="0"/>
              <a:t>Attack()</a:t>
            </a:r>
          </a:p>
          <a:p>
            <a:r>
              <a:rPr lang="en-US" sz="1200" dirty="0"/>
              <a:t>Flee()</a:t>
            </a:r>
          </a:p>
          <a:p>
            <a:r>
              <a:rPr lang="en-US" sz="1200" dirty="0"/>
              <a:t>Fear()</a:t>
            </a:r>
          </a:p>
          <a:p>
            <a:r>
              <a:rPr lang="en-US" sz="1200" dirty="0"/>
              <a:t>Dead()</a:t>
            </a:r>
          </a:p>
          <a:p>
            <a:r>
              <a:rPr lang="en-US" sz="1200" dirty="0" err="1"/>
              <a:t>MoveToPosition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OnTriggerEnter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EnemyAttack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RangedAtt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MeleeAtt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MagicAtt</a:t>
            </a:r>
            <a:r>
              <a:rPr lang="en-US" sz="1200" dirty="0"/>
              <a:t>()</a:t>
            </a:r>
          </a:p>
          <a:p>
            <a:r>
              <a:rPr lang="en-US" sz="1400" dirty="0" err="1"/>
              <a:t>IEnumerator</a:t>
            </a:r>
            <a:r>
              <a:rPr lang="en-US" sz="1400" dirty="0"/>
              <a:t> FSM()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828188" y="649688"/>
            <a:ext cx="800219" cy="303649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4000" b="1" dirty="0"/>
              <a:t>HUMANOID</a:t>
            </a:r>
          </a:p>
        </p:txBody>
      </p:sp>
    </p:spTree>
    <p:extLst>
      <p:ext uri="{BB962C8B-B14F-4D97-AF65-F5344CB8AC3E}">
        <p14:creationId xmlns:p14="http://schemas.microsoft.com/office/powerpoint/2010/main" val="21507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1400" y="1066800"/>
            <a:ext cx="1511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Creature AI</a:t>
            </a:r>
          </a:p>
        </p:txBody>
      </p:sp>
      <p:sp>
        <p:nvSpPr>
          <p:cNvPr id="6" name="Oval 5"/>
          <p:cNvSpPr/>
          <p:nvPr/>
        </p:nvSpPr>
        <p:spPr>
          <a:xfrm>
            <a:off x="127000" y="74295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7" name="Oval 6"/>
          <p:cNvSpPr/>
          <p:nvPr/>
        </p:nvSpPr>
        <p:spPr>
          <a:xfrm>
            <a:off x="177800" y="127635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gameObject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873604" y="3340939"/>
            <a:ext cx="1651000" cy="323850"/>
          </a:xfrm>
          <a:prstGeom prst="ellipse">
            <a:avLst/>
          </a:prstGeom>
          <a:solidFill>
            <a:srgbClr val="C0000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9" name="Oval 8"/>
          <p:cNvSpPr/>
          <p:nvPr/>
        </p:nvSpPr>
        <p:spPr>
          <a:xfrm>
            <a:off x="127000" y="224790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rigidbody</a:t>
            </a:r>
            <a:endParaRPr lang="en-US" dirty="0"/>
          </a:p>
        </p:txBody>
      </p:sp>
      <p:cxnSp>
        <p:nvCxnSpPr>
          <p:cNvPr id="17" name="Straight Connector 16"/>
          <p:cNvCxnSpPr>
            <a:stCxn id="4" idx="1"/>
            <a:endCxn id="6" idx="6"/>
          </p:cNvCxnSpPr>
          <p:nvPr/>
        </p:nvCxnSpPr>
        <p:spPr>
          <a:xfrm flipH="1" flipV="1">
            <a:off x="1778000" y="904875"/>
            <a:ext cx="533400" cy="485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1"/>
            <a:endCxn id="7" idx="6"/>
          </p:cNvCxnSpPr>
          <p:nvPr/>
        </p:nvCxnSpPr>
        <p:spPr>
          <a:xfrm flipH="1">
            <a:off x="1828800" y="1390650"/>
            <a:ext cx="482600" cy="476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  <a:endCxn id="9" idx="6"/>
          </p:cNvCxnSpPr>
          <p:nvPr/>
        </p:nvCxnSpPr>
        <p:spPr>
          <a:xfrm flipH="1">
            <a:off x="1778000" y="1390650"/>
            <a:ext cx="533400" cy="10191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4" idx="2"/>
            <a:endCxn id="8" idx="0"/>
          </p:cNvCxnSpPr>
          <p:nvPr/>
        </p:nvCxnSpPr>
        <p:spPr>
          <a:xfrm flipH="1">
            <a:off x="1699104" y="1714500"/>
            <a:ext cx="1367946" cy="16264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241550" y="198438"/>
            <a:ext cx="1651000" cy="323850"/>
          </a:xfrm>
          <a:prstGeom prst="ellipse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Hit collider</a:t>
            </a:r>
          </a:p>
        </p:txBody>
      </p:sp>
      <p:cxnSp>
        <p:nvCxnSpPr>
          <p:cNvPr id="31" name="Straight Connector 30"/>
          <p:cNvCxnSpPr>
            <a:stCxn id="4" idx="0"/>
            <a:endCxn id="30" idx="4"/>
          </p:cNvCxnSpPr>
          <p:nvPr/>
        </p:nvCxnSpPr>
        <p:spPr>
          <a:xfrm flipV="1">
            <a:off x="3067050" y="522288"/>
            <a:ext cx="0" cy="544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16478" y="3939427"/>
            <a:ext cx="1885951" cy="20113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Creature AI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Dead</a:t>
            </a:r>
          </a:p>
          <a:p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77800" y="1762125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stats</a:t>
            </a:r>
          </a:p>
        </p:txBody>
      </p:sp>
      <p:cxnSp>
        <p:nvCxnSpPr>
          <p:cNvPr id="49" name="Straight Connector 48"/>
          <p:cNvCxnSpPr>
            <a:stCxn id="4" idx="1"/>
            <a:endCxn id="48" idx="6"/>
          </p:cNvCxnSpPr>
          <p:nvPr/>
        </p:nvCxnSpPr>
        <p:spPr>
          <a:xfrm flipH="1">
            <a:off x="1828800" y="1390650"/>
            <a:ext cx="482600" cy="533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7000" y="20955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animator</a:t>
            </a:r>
          </a:p>
        </p:txBody>
      </p:sp>
      <p:cxnSp>
        <p:nvCxnSpPr>
          <p:cNvPr id="25" name="Straight Connector 24"/>
          <p:cNvCxnSpPr>
            <a:stCxn id="4" idx="1"/>
            <a:endCxn id="22" idx="6"/>
          </p:cNvCxnSpPr>
          <p:nvPr/>
        </p:nvCxnSpPr>
        <p:spPr>
          <a:xfrm flipH="1" flipV="1">
            <a:off x="1778000" y="371475"/>
            <a:ext cx="533400" cy="10191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5243332" y="190336"/>
            <a:ext cx="3148314" cy="5390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u="sng" dirty="0">
                <a:solidFill>
                  <a:schemeClr val="tx1"/>
                </a:solidFill>
              </a:rPr>
              <a:t>Enemy AI:</a:t>
            </a:r>
          </a:p>
          <a:p>
            <a:r>
              <a:rPr lang="en-US" sz="1400" dirty="0" err="1"/>
              <a:t>AIState</a:t>
            </a:r>
            <a:r>
              <a:rPr lang="en-US" sz="1400" dirty="0"/>
              <a:t> </a:t>
            </a:r>
            <a:r>
              <a:rPr lang="en-US" sz="1400" dirty="0" err="1"/>
              <a:t>aiState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EnemyStat</a:t>
            </a:r>
            <a:r>
              <a:rPr lang="en-US" sz="1400" dirty="0"/>
              <a:t> </a:t>
            </a:r>
            <a:r>
              <a:rPr lang="en-US" sz="1400" dirty="0" err="1"/>
              <a:t>enemyStat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NavMeshAgent</a:t>
            </a:r>
            <a:r>
              <a:rPr lang="en-US" sz="1400" dirty="0"/>
              <a:t> agent;</a:t>
            </a:r>
          </a:p>
          <a:p>
            <a:r>
              <a:rPr lang="en-US" sz="1400" dirty="0"/>
              <a:t>Float </a:t>
            </a:r>
            <a:r>
              <a:rPr lang="en-US" sz="1400" dirty="0" err="1"/>
              <a:t>walkSpeed</a:t>
            </a:r>
            <a:r>
              <a:rPr lang="en-US" sz="1400" dirty="0"/>
              <a:t>, </a:t>
            </a:r>
            <a:r>
              <a:rPr lang="en-US" sz="1400" dirty="0" err="1"/>
              <a:t>runSpeed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curHealth</a:t>
            </a:r>
            <a:r>
              <a:rPr lang="en-US" sz="1400" dirty="0"/>
              <a:t>, </a:t>
            </a:r>
            <a:r>
              <a:rPr lang="en-US" sz="1400" dirty="0" err="1"/>
              <a:t>maxHealth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curStam</a:t>
            </a:r>
            <a:r>
              <a:rPr lang="en-US" sz="1400" dirty="0"/>
              <a:t>, </a:t>
            </a:r>
            <a:r>
              <a:rPr lang="en-US" sz="1400" dirty="0" err="1"/>
              <a:t>maxStam</a:t>
            </a:r>
            <a:r>
              <a:rPr lang="en-US" sz="1400" dirty="0"/>
              <a:t>;</a:t>
            </a:r>
          </a:p>
          <a:p>
            <a:r>
              <a:rPr lang="en-US" sz="1400" dirty="0"/>
              <a:t>Bool </a:t>
            </a:r>
            <a:r>
              <a:rPr lang="en-US" sz="1400" dirty="0" err="1"/>
              <a:t>isAlive</a:t>
            </a:r>
            <a:r>
              <a:rPr lang="en-US" sz="1400" dirty="0"/>
              <a:t>, </a:t>
            </a:r>
            <a:r>
              <a:rPr lang="en-US" sz="1400" dirty="0" err="1"/>
              <a:t>isAttack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GameObject</a:t>
            </a:r>
            <a:r>
              <a:rPr lang="en-US" sz="1400" dirty="0"/>
              <a:t> target;</a:t>
            </a:r>
          </a:p>
          <a:p>
            <a:r>
              <a:rPr lang="en-US" sz="1400" dirty="0"/>
              <a:t>Transform home;</a:t>
            </a:r>
          </a:p>
          <a:p>
            <a:r>
              <a:rPr lang="en-US" sz="1400" dirty="0"/>
              <a:t>Transform[] waypoints;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WPIndex</a:t>
            </a:r>
            <a:r>
              <a:rPr lang="en-US" sz="1400" dirty="0"/>
              <a:t>;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---------------------------------------</a:t>
            </a:r>
          </a:p>
          <a:p>
            <a:r>
              <a:rPr lang="en-US" sz="1400" dirty="0"/>
              <a:t>Start()</a:t>
            </a:r>
          </a:p>
          <a:p>
            <a:r>
              <a:rPr lang="en-US" sz="1400" dirty="0"/>
              <a:t>Idle()</a:t>
            </a:r>
          </a:p>
          <a:p>
            <a:r>
              <a:rPr lang="en-US" sz="1400" dirty="0"/>
              <a:t>Rest()</a:t>
            </a:r>
          </a:p>
          <a:p>
            <a:r>
              <a:rPr lang="en-US" sz="1400" dirty="0"/>
              <a:t>Feed()</a:t>
            </a:r>
          </a:p>
          <a:p>
            <a:r>
              <a:rPr lang="en-US" sz="1400" dirty="0"/>
              <a:t>Forage()</a:t>
            </a:r>
          </a:p>
          <a:p>
            <a:r>
              <a:rPr lang="en-US" sz="1400" dirty="0"/>
              <a:t>Flee()</a:t>
            </a:r>
          </a:p>
          <a:p>
            <a:r>
              <a:rPr lang="en-US" sz="1400" dirty="0"/>
              <a:t>Dead()</a:t>
            </a:r>
          </a:p>
          <a:p>
            <a:r>
              <a:rPr lang="en-US" sz="1400" dirty="0" err="1"/>
              <a:t>MoveToPosition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OnTriggerEnter</a:t>
            </a:r>
            <a:r>
              <a:rPr lang="en-US" sz="1400" dirty="0"/>
              <a:t>()</a:t>
            </a:r>
          </a:p>
          <a:p>
            <a:r>
              <a:rPr lang="en-US" sz="1600" dirty="0" err="1"/>
              <a:t>IEnumerator</a:t>
            </a:r>
            <a:r>
              <a:rPr lang="en-US" sz="1600" dirty="0"/>
              <a:t> FSM()</a:t>
            </a:r>
          </a:p>
        </p:txBody>
      </p:sp>
      <p:sp>
        <p:nvSpPr>
          <p:cNvPr id="26" name="Oval 25"/>
          <p:cNvSpPr/>
          <p:nvPr/>
        </p:nvSpPr>
        <p:spPr>
          <a:xfrm>
            <a:off x="127000" y="2720212"/>
            <a:ext cx="1651000" cy="450026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NavMesh</a:t>
            </a:r>
            <a:r>
              <a:rPr lang="en-US" sz="1400" dirty="0"/>
              <a:t> Agent</a:t>
            </a:r>
          </a:p>
        </p:txBody>
      </p:sp>
      <p:cxnSp>
        <p:nvCxnSpPr>
          <p:cNvPr id="27" name="Straight Connector 26"/>
          <p:cNvCxnSpPr>
            <a:cxnSpLocks/>
            <a:stCxn id="4" idx="1"/>
            <a:endCxn id="26" idx="6"/>
          </p:cNvCxnSpPr>
          <p:nvPr/>
        </p:nvCxnSpPr>
        <p:spPr>
          <a:xfrm flipH="1">
            <a:off x="1778000" y="1390650"/>
            <a:ext cx="533400" cy="15545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28188" y="649688"/>
            <a:ext cx="800219" cy="303649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4000" b="1" dirty="0"/>
              <a:t>CRITTER</a:t>
            </a:r>
          </a:p>
        </p:txBody>
      </p:sp>
    </p:spTree>
    <p:extLst>
      <p:ext uri="{BB962C8B-B14F-4D97-AF65-F5344CB8AC3E}">
        <p14:creationId xmlns:p14="http://schemas.microsoft.com/office/powerpoint/2010/main" val="42379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5243332" y="190336"/>
            <a:ext cx="3148314" cy="5390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u="sng" dirty="0">
                <a:solidFill>
                  <a:schemeClr val="tx1"/>
                </a:solidFill>
              </a:rPr>
              <a:t>Player Intelligence: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PlayerStat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playerStats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PlayerClass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playerClass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PlayerRace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playerRace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Attributes </a:t>
            </a:r>
            <a:r>
              <a:rPr lang="en-US" sz="1400" dirty="0" err="1">
                <a:solidFill>
                  <a:schemeClr val="tx1"/>
                </a:solidFill>
              </a:rPr>
              <a:t>playerAttributes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Vitals </a:t>
            </a:r>
            <a:r>
              <a:rPr lang="en-US" sz="1400" dirty="0" err="1">
                <a:solidFill>
                  <a:schemeClr val="tx1"/>
                </a:solidFill>
              </a:rPr>
              <a:t>playerVitals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Resistance </a:t>
            </a:r>
            <a:r>
              <a:rPr lang="en-US" sz="1400" dirty="0" err="1">
                <a:solidFill>
                  <a:schemeClr val="tx1"/>
                </a:solidFill>
              </a:rPr>
              <a:t>playerResists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List&lt;Skill&gt; </a:t>
            </a:r>
            <a:r>
              <a:rPr lang="en-US" sz="1400" dirty="0" err="1">
                <a:solidFill>
                  <a:schemeClr val="tx1"/>
                </a:solidFill>
              </a:rPr>
              <a:t>playerSkills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String </a:t>
            </a:r>
            <a:r>
              <a:rPr lang="en-US" sz="1400" dirty="0" err="1">
                <a:solidFill>
                  <a:schemeClr val="tx1"/>
                </a:solidFill>
              </a:rPr>
              <a:t>playerName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playerLevel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attackSkill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defenseSkill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Bool </a:t>
            </a:r>
            <a:r>
              <a:rPr lang="en-US" sz="1400" dirty="0" err="1">
                <a:solidFill>
                  <a:schemeClr val="tx1"/>
                </a:solidFill>
              </a:rPr>
              <a:t>isAttack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----------------------------------------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1400" y="1066800"/>
            <a:ext cx="1511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4" name="Oval 3"/>
          <p:cNvSpPr/>
          <p:nvPr/>
        </p:nvSpPr>
        <p:spPr>
          <a:xfrm>
            <a:off x="127000" y="74295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5" name="Oval 4"/>
          <p:cNvSpPr/>
          <p:nvPr/>
        </p:nvSpPr>
        <p:spPr>
          <a:xfrm>
            <a:off x="177800" y="127635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gameObject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27000" y="180975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rigidbody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41550" y="198438"/>
            <a:ext cx="1651000" cy="323850"/>
          </a:xfrm>
          <a:prstGeom prst="ellipse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Hit collider</a:t>
            </a:r>
          </a:p>
        </p:txBody>
      </p:sp>
      <p:sp>
        <p:nvSpPr>
          <p:cNvPr id="9" name="Oval 8"/>
          <p:cNvSpPr/>
          <p:nvPr/>
        </p:nvSpPr>
        <p:spPr>
          <a:xfrm>
            <a:off x="127000" y="209550"/>
            <a:ext cx="1651000" cy="323850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animator</a:t>
            </a:r>
          </a:p>
        </p:txBody>
      </p:sp>
      <p:sp>
        <p:nvSpPr>
          <p:cNvPr id="10" name="Oval 9"/>
          <p:cNvSpPr/>
          <p:nvPr/>
        </p:nvSpPr>
        <p:spPr>
          <a:xfrm>
            <a:off x="127000" y="2282062"/>
            <a:ext cx="1651000" cy="450026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NavMesh</a:t>
            </a:r>
            <a:r>
              <a:rPr lang="en-US" sz="1400" dirty="0"/>
              <a:t> Agent</a:t>
            </a:r>
          </a:p>
        </p:txBody>
      </p:sp>
      <p:cxnSp>
        <p:nvCxnSpPr>
          <p:cNvPr id="12" name="Straight Connector 11"/>
          <p:cNvCxnSpPr>
            <a:stCxn id="7" idx="4"/>
            <a:endCxn id="3" idx="0"/>
          </p:cNvCxnSpPr>
          <p:nvPr/>
        </p:nvCxnSpPr>
        <p:spPr>
          <a:xfrm>
            <a:off x="3067050" y="522288"/>
            <a:ext cx="0" cy="54451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9" idx="6"/>
            <a:endCxn id="3" idx="1"/>
          </p:cNvCxnSpPr>
          <p:nvPr/>
        </p:nvCxnSpPr>
        <p:spPr>
          <a:xfrm>
            <a:off x="1778000" y="371475"/>
            <a:ext cx="533400" cy="101917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4" idx="6"/>
            <a:endCxn id="3" idx="1"/>
          </p:cNvCxnSpPr>
          <p:nvPr/>
        </p:nvCxnSpPr>
        <p:spPr>
          <a:xfrm>
            <a:off x="1778000" y="904875"/>
            <a:ext cx="533400" cy="48577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5" idx="6"/>
            <a:endCxn id="3" idx="1"/>
          </p:cNvCxnSpPr>
          <p:nvPr/>
        </p:nvCxnSpPr>
        <p:spPr>
          <a:xfrm flipV="1">
            <a:off x="1828800" y="1390650"/>
            <a:ext cx="482600" cy="4762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6" idx="6"/>
            <a:endCxn id="3" idx="1"/>
          </p:cNvCxnSpPr>
          <p:nvPr/>
        </p:nvCxnSpPr>
        <p:spPr>
          <a:xfrm flipV="1">
            <a:off x="1778000" y="1390650"/>
            <a:ext cx="533400" cy="58102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10" idx="6"/>
            <a:endCxn id="3" idx="1"/>
          </p:cNvCxnSpPr>
          <p:nvPr/>
        </p:nvCxnSpPr>
        <p:spPr>
          <a:xfrm flipV="1">
            <a:off x="1778000" y="1390650"/>
            <a:ext cx="533400" cy="111642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8188" y="649688"/>
            <a:ext cx="800219" cy="303649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4000" b="1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9522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12660</TotalTime>
  <Words>261</Words>
  <Application>Microsoft Office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JITSPP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HawbakEE</dc:creator>
  <cp:lastModifiedBy>eric hawbaker</cp:lastModifiedBy>
  <cp:revision>21</cp:revision>
  <dcterms:created xsi:type="dcterms:W3CDTF">2017-05-03T20:37:00Z</dcterms:created>
  <dcterms:modified xsi:type="dcterms:W3CDTF">2017-05-13T21:06:09Z</dcterms:modified>
</cp:coreProperties>
</file>