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1" r:id="rId4"/>
    <p:sldId id="317" r:id="rId5"/>
    <p:sldId id="318" r:id="rId6"/>
    <p:sldId id="289" r:id="rId7"/>
    <p:sldId id="287" r:id="rId8"/>
    <p:sldId id="292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78" r:id="rId17"/>
    <p:sldId id="280" r:id="rId18"/>
    <p:sldId id="281" r:id="rId19"/>
    <p:sldId id="282" r:id="rId20"/>
    <p:sldId id="295" r:id="rId21"/>
    <p:sldId id="260" r:id="rId22"/>
    <p:sldId id="261" r:id="rId23"/>
    <p:sldId id="262" r:id="rId24"/>
    <p:sldId id="267" r:id="rId25"/>
    <p:sldId id="266" r:id="rId26"/>
    <p:sldId id="268" r:id="rId27"/>
    <p:sldId id="299" r:id="rId28"/>
    <p:sldId id="300" r:id="rId29"/>
    <p:sldId id="301" r:id="rId30"/>
    <p:sldId id="302" r:id="rId31"/>
    <p:sldId id="296" r:id="rId32"/>
    <p:sldId id="297" r:id="rId33"/>
    <p:sldId id="298" r:id="rId34"/>
    <p:sldId id="319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8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2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5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8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2C8C-6998-4853-B7C9-3C6356DD3D3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B372-8830-4B0F-B9A4-98B5F804B5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android.com/java/" TargetMode="External"/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textview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IN" dirty="0"/>
              <a:t>Android - Event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992888" cy="40100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Events are a useful way to collect data about a user's interaction with interactive components of Applications. 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The Android framework maintains an event queue as first-in, first-out (FIFO) basis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You can capture these events in your program and take appropriate action as per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38572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8488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82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8488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25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79208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77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82089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842493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39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9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0200"/>
            <a:ext cx="77048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69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0200"/>
            <a:ext cx="76328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5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8136904" cy="469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9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0200"/>
            <a:ext cx="77768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672" y="5013176"/>
            <a:ext cx="676875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1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2088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80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You can make the app respond these to events by doing the following:</a:t>
            </a:r>
          </a:p>
          <a:p>
            <a:r>
              <a:rPr lang="en-IN" dirty="0" smtClean="0"/>
              <a:t>Create a listener object that’s appropriate for the event you want the app to react to; if you want to respond to a click event, then use an the </a:t>
            </a:r>
            <a:r>
              <a:rPr lang="en-IN" dirty="0" err="1" smtClean="0"/>
              <a:t>OnClickListener</a:t>
            </a:r>
            <a:r>
              <a:rPr lang="en-IN" dirty="0" smtClean="0"/>
              <a:t> object. If you want to react to long clicks, you can use </a:t>
            </a:r>
            <a:r>
              <a:rPr lang="en-IN" dirty="0" err="1" smtClean="0"/>
              <a:t>OnLongClickListener</a:t>
            </a:r>
            <a:endParaRPr lang="en-IN" dirty="0" smtClean="0"/>
          </a:p>
          <a:p>
            <a:r>
              <a:rPr lang="en-IN" dirty="0" smtClean="0"/>
              <a:t>Override the abstract methods of the listener. In case of the </a:t>
            </a:r>
            <a:r>
              <a:rPr lang="en-IN" dirty="0" err="1" smtClean="0"/>
              <a:t>OnClickListener</a:t>
            </a:r>
            <a:r>
              <a:rPr lang="en-IN" dirty="0" smtClean="0"/>
              <a:t>, the abstract method you need to override is the </a:t>
            </a:r>
            <a:r>
              <a:rPr lang="en-IN" dirty="0" err="1" smtClean="0"/>
              <a:t>onClick</a:t>
            </a:r>
            <a:r>
              <a:rPr lang="en-IN" dirty="0" smtClean="0"/>
              <a:t>() method</a:t>
            </a:r>
          </a:p>
          <a:p>
            <a:r>
              <a:rPr lang="en-IN" dirty="0" smtClean="0"/>
              <a:t>Bind the listener object to a View object, like a Button; Figure 2 shows an annotated diagram on how this might look in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3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6" y="2262980"/>
            <a:ext cx="7573770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5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Assuming that in your project, you already have a Button object id of which is button, the following code gets a reference to the Button object</a:t>
            </a:r>
          </a:p>
          <a:p>
            <a:pPr marL="0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Button </a:t>
            </a:r>
            <a:r>
              <a:rPr lang="en-IN" dirty="0" err="1" smtClean="0"/>
              <a:t>btn</a:t>
            </a:r>
            <a:r>
              <a:rPr lang="en-IN" dirty="0" smtClean="0"/>
              <a:t> = (Button) </a:t>
            </a:r>
            <a:r>
              <a:rPr lang="en-IN" dirty="0" err="1" smtClean="0"/>
              <a:t>findViewById</a:t>
            </a:r>
            <a:r>
              <a:rPr lang="en-IN" dirty="0" smtClean="0"/>
              <a:t>(</a:t>
            </a:r>
            <a:r>
              <a:rPr lang="en-IN" dirty="0" err="1" smtClean="0"/>
              <a:t>R.id.button</a:t>
            </a:r>
            <a:r>
              <a:rPr lang="en-IN" dirty="0" smtClean="0"/>
              <a:t>); </a:t>
            </a:r>
          </a:p>
          <a:p>
            <a:pPr marL="400050" lvl="1" indent="0">
              <a:buNone/>
            </a:pPr>
            <a:r>
              <a:rPr lang="en-IN" dirty="0" smtClean="0"/>
              <a:t>Next, we can create a listener object and bind the Button (</a:t>
            </a:r>
            <a:r>
              <a:rPr lang="en-IN" dirty="0" err="1" smtClean="0"/>
              <a:t>btn</a:t>
            </a:r>
            <a:r>
              <a:rPr lang="en-IN" dirty="0" smtClean="0"/>
              <a:t>) to that listener object, like this</a:t>
            </a:r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r>
              <a:rPr lang="en-IN" dirty="0" err="1" smtClean="0"/>
              <a:t>btn.setOnClickListener</a:t>
            </a:r>
            <a:r>
              <a:rPr lang="en-IN" dirty="0" smtClean="0"/>
              <a:t>(new </a:t>
            </a:r>
            <a:r>
              <a:rPr lang="en-IN" dirty="0" err="1" smtClean="0"/>
              <a:t>View.OnClickListener</a:t>
            </a:r>
            <a:r>
              <a:rPr lang="en-IN" dirty="0" smtClean="0"/>
              <a:t>(){  </a:t>
            </a:r>
          </a:p>
          <a:p>
            <a:pPr marL="400050" lvl="1" indent="0">
              <a:buNone/>
            </a:pPr>
            <a:r>
              <a:rPr lang="en-IN" dirty="0" smtClean="0"/>
              <a:t>  @Override</a:t>
            </a:r>
          </a:p>
          <a:p>
            <a:pPr marL="400050" lvl="1" indent="0">
              <a:buNone/>
            </a:pPr>
            <a:r>
              <a:rPr lang="en-IN" dirty="0" smtClean="0"/>
              <a:t>  public void </a:t>
            </a:r>
            <a:r>
              <a:rPr lang="en-IN" dirty="0" err="1" smtClean="0"/>
              <a:t>onClick</a:t>
            </a:r>
            <a:r>
              <a:rPr lang="en-IN" dirty="0" smtClean="0"/>
              <a:t>(View view) {  </a:t>
            </a:r>
          </a:p>
          <a:p>
            <a:pPr marL="400050" lvl="1" indent="0">
              <a:buNone/>
            </a:pPr>
            <a:r>
              <a:rPr lang="en-IN" dirty="0" smtClean="0"/>
              <a:t>    // statement;</a:t>
            </a:r>
          </a:p>
          <a:p>
            <a:pPr marL="400050" lvl="1" indent="0">
              <a:buNone/>
            </a:pPr>
            <a:r>
              <a:rPr lang="en-IN" dirty="0" smtClean="0"/>
              <a:t>  }</a:t>
            </a:r>
          </a:p>
          <a:p>
            <a:pPr marL="400050" lvl="1" indent="0">
              <a:buNone/>
            </a:pPr>
            <a:r>
              <a:rPr lang="en-IN" dirty="0" smtClean="0"/>
              <a:t>});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 smtClean="0"/>
              <a:t>onClick</a:t>
            </a:r>
            <a:r>
              <a:rPr lang="en-IN" dirty="0" smtClean="0"/>
              <a:t>() method, as shown in the code above, will be called whenever </a:t>
            </a:r>
            <a:r>
              <a:rPr lang="en-IN" dirty="0" err="1" smtClean="0"/>
              <a:t>btn</a:t>
            </a:r>
            <a:r>
              <a:rPr lang="en-IN" dirty="0" smtClean="0"/>
              <a:t> is clicked by the user; that’s where you should put program logic.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View objects, like Buttons, can be bound to other listeners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84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3448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5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0200"/>
            <a:ext cx="73448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89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0200"/>
            <a:ext cx="73448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513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1748631"/>
            <a:ext cx="26955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94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 numCol="2">
            <a:normAutofit fontScale="32500" lnSpcReduction="20000"/>
          </a:bodyPr>
          <a:lstStyle/>
          <a:p>
            <a:pPr marL="400050" lvl="1" indent="0">
              <a:buNone/>
            </a:pPr>
            <a:r>
              <a:rPr lang="en-IN" i="1" dirty="0"/>
              <a:t>&lt;?</a:t>
            </a:r>
            <a:r>
              <a:rPr lang="en-IN" b="1" dirty="0"/>
              <a:t>xml version="1.0" encoding="utf-8"</a:t>
            </a:r>
            <a:r>
              <a:rPr lang="en-IN" i="1" dirty="0"/>
              <a:t>?&gt;</a:t>
            </a:r>
            <a:br>
              <a:rPr lang="en-IN" i="1" dirty="0"/>
            </a:br>
            <a:r>
              <a:rPr lang="en-IN" dirty="0"/>
              <a:t>&lt;</a:t>
            </a:r>
            <a:r>
              <a:rPr lang="en-IN" b="1" dirty="0" err="1"/>
              <a:t>androidx.constraintlayout.widget.ConstraintLayout</a:t>
            </a:r>
            <a:r>
              <a:rPr lang="en-IN" b="1" dirty="0"/>
              <a:t> </a:t>
            </a:r>
            <a:r>
              <a:rPr lang="en-IN" b="1" dirty="0" err="1"/>
              <a:t>xmlns:android</a:t>
            </a:r>
            <a:r>
              <a:rPr lang="en-IN" b="1" dirty="0"/>
              <a:t>="http://schemas.android.com/</a:t>
            </a:r>
            <a:r>
              <a:rPr lang="en-IN" b="1" dirty="0" err="1"/>
              <a:t>apk</a:t>
            </a:r>
            <a:r>
              <a:rPr lang="en-IN" b="1" dirty="0"/>
              <a:t>/res/android"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xmlns:app</a:t>
            </a:r>
            <a:r>
              <a:rPr lang="en-IN" b="1" dirty="0"/>
              <a:t>="http://schemas.android.com/</a:t>
            </a:r>
            <a:r>
              <a:rPr lang="en-IN" b="1" dirty="0" err="1"/>
              <a:t>apk</a:t>
            </a:r>
            <a:r>
              <a:rPr lang="en-IN" b="1" dirty="0"/>
              <a:t>/res-auto"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xmlns:tools</a:t>
            </a:r>
            <a:r>
              <a:rPr lang="en-IN" b="1" dirty="0"/>
              <a:t>="http://schemas.android.com/tools"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match_parent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</a:t>
            </a:r>
            <a:r>
              <a:rPr lang="en-IN" b="1" dirty="0" err="1"/>
              <a:t>tools:context</a:t>
            </a:r>
            <a:r>
              <a:rPr lang="en-IN" b="1" dirty="0"/>
              <a:t>=".</a:t>
            </a:r>
            <a:r>
              <a:rPr lang="en-IN" b="1" dirty="0" err="1"/>
              <a:t>MainActivity</a:t>
            </a:r>
            <a:r>
              <a:rPr lang="en-IN" b="1" dirty="0"/>
              <a:t>"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EditText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</a:t>
            </a:r>
            <a:r>
              <a:rPr lang="en-IN" b="1" dirty="0" err="1"/>
              <a:t>editTextTextPersonName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="100dp"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android:layout_marginEnd</a:t>
            </a:r>
            <a:r>
              <a:rPr lang="en-IN" b="1" dirty="0"/>
              <a:t>="25dp"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android:ems</a:t>
            </a:r>
            <a:r>
              <a:rPr lang="en-IN" b="1" dirty="0"/>
              <a:t>="10"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android:inputType</a:t>
            </a:r>
            <a:r>
              <a:rPr lang="en-IN" b="1" dirty="0"/>
              <a:t>="</a:t>
            </a:r>
            <a:r>
              <a:rPr lang="en-IN" b="1" dirty="0" err="1"/>
              <a:t>textPersonName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="Enter User Name"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app:layout_constraintEnd_toEndOf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app:layout_constraintHorizontal_bias</a:t>
            </a:r>
            <a:r>
              <a:rPr lang="en-IN" b="1" dirty="0"/>
              <a:t>="1.0"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app:layout_constraintStart_toEndOf</a:t>
            </a:r>
            <a:r>
              <a:rPr lang="en-IN" b="1" dirty="0"/>
              <a:t>="@+id/textView2"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app:layout_constraintTop_toTopOf</a:t>
            </a:r>
            <a:r>
              <a:rPr lang="en-IN" b="1" dirty="0"/>
              <a:t>="parent"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TextView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="@+id/textView2"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="105dp"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="21dp"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android:layout_marginStart</a:t>
            </a:r>
            <a:r>
              <a:rPr lang="en-IN" b="1" dirty="0"/>
              <a:t>="64dp"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="108dp"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="Username"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app:layout_constraintStart_toStartOf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app:layout_constraintTop_toTopOf</a:t>
            </a:r>
            <a:r>
              <a:rPr lang="en-IN" b="1" dirty="0"/>
              <a:t>="parent"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TextView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="@+id/textView3"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="101dp"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="33dp"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android:layout_marginStart</a:t>
            </a:r>
            <a:r>
              <a:rPr lang="en-IN" b="1" dirty="0"/>
              <a:t>="52dp"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="40dp"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="Password"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app:layout_constraintStart_toStartOf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app:layout_constraintTop_toBottomOf</a:t>
            </a:r>
            <a:r>
              <a:rPr lang="en-IN" b="1" dirty="0"/>
              <a:t>="@+id/textView2"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 err="1"/>
              <a:t>EditText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="@+id/editTextTextPersonName2"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="24dp"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android:layout_marginEnd</a:t>
            </a:r>
            <a:r>
              <a:rPr lang="en-IN" b="1" dirty="0"/>
              <a:t>="24dp"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android:ems</a:t>
            </a:r>
            <a:r>
              <a:rPr lang="en-IN" b="1" dirty="0"/>
              <a:t>="10"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android:inputType</a:t>
            </a:r>
            <a:r>
              <a:rPr lang="en-IN" b="1" dirty="0"/>
              <a:t>="</a:t>
            </a:r>
            <a:r>
              <a:rPr lang="en-IN" b="1" dirty="0" err="1"/>
              <a:t>textPersonName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="Enter Password"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app:layout_constraintEnd_toEndOf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app:layout_constraintHorizontal_bias</a:t>
            </a:r>
            <a:r>
              <a:rPr lang="en-IN" b="1" dirty="0"/>
              <a:t>="0.988"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app:layout_constraintStart_toEndOf</a:t>
            </a:r>
            <a:r>
              <a:rPr lang="en-IN" b="1" dirty="0"/>
              <a:t>="@+id/textView3"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app:layout_constraintTop_toBottomOf</a:t>
            </a:r>
            <a:r>
              <a:rPr lang="en-IN" b="1" dirty="0"/>
              <a:t>="@+id/</a:t>
            </a:r>
            <a:r>
              <a:rPr lang="en-IN" b="1" dirty="0" err="1"/>
              <a:t>editTextTextPersonName</a:t>
            </a:r>
            <a:r>
              <a:rPr lang="en-IN" b="1" dirty="0"/>
              <a:t>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Button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="@+id/button"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android:layout_marginStart</a:t>
            </a:r>
            <a:r>
              <a:rPr lang="en-IN" b="1" dirty="0"/>
              <a:t>="64dp"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="72dp"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="SUBMIT"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app:layout_constraintBottom_toBottomOf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app:layout_constraintStart_toStartOf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app:layout_constraintTop_toBottomOf</a:t>
            </a:r>
            <a:r>
              <a:rPr lang="en-IN" b="1" dirty="0"/>
              <a:t>="@+id/textView3"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app:layout_constraintVertical_bias</a:t>
            </a:r>
            <a:r>
              <a:rPr lang="en-IN" b="1" dirty="0"/>
              <a:t>="0.073"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Button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android:id</a:t>
            </a:r>
            <a:r>
              <a:rPr lang="en-IN" b="1" dirty="0"/>
              <a:t>="@+id/button2"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android:layout_width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android:layout_height</a:t>
            </a:r>
            <a:r>
              <a:rPr lang="en-IN" b="1" dirty="0"/>
              <a:t>="</a:t>
            </a:r>
            <a:r>
              <a:rPr lang="en-IN" b="1" dirty="0" err="1"/>
              <a:t>wrap_content</a:t>
            </a:r>
            <a:r>
              <a:rPr lang="en-IN" b="1" dirty="0"/>
              <a:t>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android:layout_marginStart</a:t>
            </a:r>
            <a:r>
              <a:rPr lang="en-IN" b="1" dirty="0"/>
              <a:t>="60dp"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android:layout_marginTop</a:t>
            </a:r>
            <a:r>
              <a:rPr lang="en-IN" b="1" dirty="0"/>
              <a:t>="64dp"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android:text</a:t>
            </a:r>
            <a:r>
              <a:rPr lang="en-IN" b="1" dirty="0"/>
              <a:t>="CANCEL"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app:layout_constraintBottom_toBottomOf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app:layout_constraintEnd_toEndOf</a:t>
            </a:r>
            <a:r>
              <a:rPr lang="en-IN" b="1" dirty="0"/>
              <a:t>="parent"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app:layout_constraintHorizontal_bias</a:t>
            </a:r>
            <a:r>
              <a:rPr lang="en-IN" b="1" dirty="0"/>
              <a:t>="0.307"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app:layout_constraintStart_toEndOf</a:t>
            </a:r>
            <a:r>
              <a:rPr lang="en-IN" b="1" dirty="0"/>
              <a:t>="@+id/button"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app:layout_constraintTop_toBottomOf</a:t>
            </a:r>
            <a:r>
              <a:rPr lang="en-IN" b="1" dirty="0"/>
              <a:t>="@+id/editTextTextPersonName2"</a:t>
            </a:r>
            <a:br>
              <a:rPr lang="en-IN" b="1" dirty="0"/>
            </a:br>
            <a:r>
              <a:rPr lang="en-IN" b="1" dirty="0"/>
              <a:t>        </a:t>
            </a:r>
            <a:r>
              <a:rPr lang="en-IN" b="1" dirty="0" err="1"/>
              <a:t>app:layout_constraintVertical_bias</a:t>
            </a:r>
            <a:r>
              <a:rPr lang="en-IN" b="1" dirty="0"/>
              <a:t>="0.064" </a:t>
            </a:r>
            <a:r>
              <a:rPr lang="en-IN" dirty="0"/>
              <a:t>/&gt;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b="1" dirty="0" err="1"/>
              <a:t>androidx.constraintlayout.widget.ConstraintLayout</a:t>
            </a:r>
            <a:r>
              <a:rPr lang="en-IN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166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Activity_main.xml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09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package </a:t>
            </a:r>
            <a:r>
              <a:rPr lang="en-IN" dirty="0" err="1"/>
              <a:t>com.example.eventhandling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android.content.Context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android.view.View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android.widget.Button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/>
              <a:t>import </a:t>
            </a:r>
            <a:r>
              <a:rPr lang="en-IN" dirty="0" err="1"/>
              <a:t>android.widget.Toast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</a:t>
            </a:r>
            <a:r>
              <a:rPr lang="en-IN" b="1" dirty="0"/>
              <a:t>extends </a:t>
            </a:r>
            <a:r>
              <a:rPr lang="en-IN" dirty="0" err="1"/>
              <a:t>AppCompatActivity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@Override</a:t>
            </a:r>
            <a:br>
              <a:rPr lang="en-IN" dirty="0"/>
            </a:br>
            <a:r>
              <a:rPr lang="en-IN" dirty="0"/>
              <a:t>    </a:t>
            </a:r>
            <a:r>
              <a:rPr lang="en-IN" b="1" dirty="0"/>
              <a:t>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b="1" dirty="0" err="1"/>
              <a:t>super</a:t>
            </a:r>
            <a:r>
              <a:rPr lang="en-IN" dirty="0" err="1"/>
              <a:t>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</a:t>
            </a:r>
            <a:r>
              <a:rPr lang="en-IN" b="1" i="1" dirty="0" err="1"/>
              <a:t>activity_main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r>
              <a:rPr lang="en-IN" i="1" dirty="0"/>
              <a:t>// storing ID of the button</a:t>
            </a:r>
            <a:br>
              <a:rPr lang="en-IN" i="1" dirty="0"/>
            </a:br>
            <a:r>
              <a:rPr lang="en-IN" i="1" dirty="0"/>
              <a:t>        // in a variable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Button button=(Button)</a:t>
            </a:r>
            <a:r>
              <a:rPr lang="en-IN" dirty="0" err="1"/>
              <a:t>findViewById</a:t>
            </a:r>
            <a:r>
              <a:rPr lang="en-IN" dirty="0"/>
              <a:t>(</a:t>
            </a:r>
            <a:r>
              <a:rPr lang="en-IN" dirty="0" err="1"/>
              <a:t>R.id.</a:t>
            </a:r>
            <a:r>
              <a:rPr lang="en-IN" b="1" i="1" dirty="0" err="1"/>
              <a:t>button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        Button btn2=(Button)</a:t>
            </a:r>
            <a:r>
              <a:rPr lang="en-IN" dirty="0" err="1"/>
              <a:t>findViewById</a:t>
            </a:r>
            <a:r>
              <a:rPr lang="en-IN" dirty="0"/>
              <a:t>(R.id.</a:t>
            </a:r>
            <a:r>
              <a:rPr lang="en-IN" b="1" i="1" dirty="0"/>
              <a:t>button2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</a:t>
            </a:r>
            <a:r>
              <a:rPr lang="en-IN" i="1" dirty="0"/>
              <a:t>// operations to be performed</a:t>
            </a:r>
            <a:br>
              <a:rPr lang="en-IN" i="1" dirty="0"/>
            </a:br>
            <a:r>
              <a:rPr lang="en-IN" i="1" dirty="0"/>
              <a:t>        // when user tap on the button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b="1" dirty="0"/>
              <a:t>if </a:t>
            </a:r>
            <a:r>
              <a:rPr lang="en-IN" dirty="0"/>
              <a:t>(button != </a:t>
            </a:r>
            <a:r>
              <a:rPr lang="en-IN" b="1" dirty="0"/>
              <a:t>null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button.setOnClickListener</a:t>
            </a:r>
            <a:r>
              <a:rPr lang="en-IN" dirty="0"/>
              <a:t>((</a:t>
            </a:r>
            <a:r>
              <a:rPr lang="en-IN" dirty="0" err="1"/>
              <a:t>View.OnClickListener</a:t>
            </a:r>
            <a:r>
              <a:rPr lang="en-IN" dirty="0"/>
              <a:t>)(</a:t>
            </a:r>
            <a:r>
              <a:rPr lang="en-IN" b="1" dirty="0"/>
              <a:t>new </a:t>
            </a:r>
            <a:r>
              <a:rPr lang="en-IN" dirty="0" err="1"/>
              <a:t>View.OnClickListener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b="1" dirty="0"/>
              <a:t>public final void </a:t>
            </a:r>
            <a:r>
              <a:rPr lang="en-IN" dirty="0" err="1"/>
              <a:t>onClick</a:t>
            </a:r>
            <a:r>
              <a:rPr lang="en-IN" dirty="0"/>
              <a:t>(View it)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  </a:t>
            </a:r>
            <a:r>
              <a:rPr lang="en-IN" i="1" dirty="0"/>
              <a:t>// displaying a toast message</a:t>
            </a:r>
            <a:br>
              <a:rPr lang="en-IN" i="1" dirty="0"/>
            </a:br>
            <a:r>
              <a:rPr lang="en-IN" i="1" dirty="0"/>
              <a:t>                    </a:t>
            </a:r>
            <a:r>
              <a:rPr lang="en-IN" dirty="0" err="1"/>
              <a:t>Toast.</a:t>
            </a:r>
            <a:r>
              <a:rPr lang="en-IN" i="1" dirty="0" err="1"/>
              <a:t>makeText</a:t>
            </a:r>
            <a:r>
              <a:rPr lang="en-IN" dirty="0"/>
              <a:t>((Context) </a:t>
            </a:r>
            <a:r>
              <a:rPr lang="en-IN" dirty="0" err="1"/>
              <a:t>MainActivity.</a:t>
            </a:r>
            <a:r>
              <a:rPr lang="en-IN" b="1" dirty="0" err="1"/>
              <a:t>this</a:t>
            </a:r>
            <a:r>
              <a:rPr lang="en-IN" dirty="0"/>
              <a:t>, </a:t>
            </a:r>
            <a:r>
              <a:rPr lang="en-IN" dirty="0" err="1"/>
              <a:t>R.string.</a:t>
            </a:r>
            <a:r>
              <a:rPr lang="en-IN" b="1" i="1" dirty="0" err="1"/>
              <a:t>message</a:t>
            </a:r>
            <a:r>
              <a:rPr lang="en-IN" dirty="0"/>
              <a:t>, </a:t>
            </a:r>
            <a:r>
              <a:rPr lang="en-IN" dirty="0" err="1"/>
              <a:t>Toast.</a:t>
            </a:r>
            <a:r>
              <a:rPr lang="en-IN" b="1" i="1" dirty="0" err="1"/>
              <a:t>LENGTH_LONG</a:t>
            </a:r>
            <a:r>
              <a:rPr lang="en-IN" dirty="0"/>
              <a:t>).show();</a:t>
            </a:r>
            <a:br>
              <a:rPr lang="en-IN" dirty="0"/>
            </a:br>
            <a:r>
              <a:rPr lang="en-IN" dirty="0"/>
              <a:t>                }</a:t>
            </a:r>
            <a:br>
              <a:rPr lang="en-IN" dirty="0"/>
            </a:br>
            <a:r>
              <a:rPr lang="en-IN" dirty="0"/>
              <a:t>            }));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btn2.setOnClickListener((</a:t>
            </a:r>
            <a:r>
              <a:rPr lang="en-IN" dirty="0" err="1"/>
              <a:t>View.OnClickListener</a:t>
            </a:r>
            <a:r>
              <a:rPr lang="en-IN" dirty="0"/>
              <a:t>)(</a:t>
            </a:r>
            <a:r>
              <a:rPr lang="en-IN" b="1" dirty="0"/>
              <a:t>new </a:t>
            </a:r>
            <a:r>
              <a:rPr lang="en-IN" dirty="0" err="1"/>
              <a:t>View.OnClickListener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                </a:t>
            </a:r>
            <a:r>
              <a:rPr lang="en-IN" b="1" dirty="0"/>
              <a:t>public final void </a:t>
            </a:r>
            <a:r>
              <a:rPr lang="en-IN" dirty="0" err="1"/>
              <a:t>onClick</a:t>
            </a:r>
            <a:r>
              <a:rPr lang="en-IN" dirty="0"/>
              <a:t>(View it)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  </a:t>
            </a:r>
            <a:r>
              <a:rPr lang="en-IN" i="1" dirty="0"/>
              <a:t>// displaying a toast message</a:t>
            </a:r>
            <a:br>
              <a:rPr lang="en-IN" i="1" dirty="0"/>
            </a:br>
            <a:r>
              <a:rPr lang="en-IN" i="1" dirty="0"/>
              <a:t>                    </a:t>
            </a:r>
            <a:r>
              <a:rPr lang="en-IN" dirty="0" err="1"/>
              <a:t>Toast.</a:t>
            </a:r>
            <a:r>
              <a:rPr lang="en-IN" i="1" dirty="0" err="1"/>
              <a:t>makeText</a:t>
            </a:r>
            <a:r>
              <a:rPr lang="en-IN" dirty="0"/>
              <a:t>((Context) </a:t>
            </a:r>
            <a:r>
              <a:rPr lang="en-IN" dirty="0" err="1"/>
              <a:t>MainActivity.</a:t>
            </a:r>
            <a:r>
              <a:rPr lang="en-IN" b="1" dirty="0" err="1"/>
              <a:t>this</a:t>
            </a:r>
            <a:r>
              <a:rPr lang="en-IN" dirty="0"/>
              <a:t>, R.string.</a:t>
            </a:r>
            <a:r>
              <a:rPr lang="en-IN" b="1" i="1" dirty="0"/>
              <a:t>message1</a:t>
            </a:r>
            <a:r>
              <a:rPr lang="en-IN" dirty="0"/>
              <a:t>, </a:t>
            </a:r>
            <a:r>
              <a:rPr lang="en-IN" dirty="0" err="1"/>
              <a:t>Toast.</a:t>
            </a:r>
            <a:r>
              <a:rPr lang="en-IN" b="1" i="1" dirty="0" err="1"/>
              <a:t>LENGTH_LONG</a:t>
            </a:r>
            <a:r>
              <a:rPr lang="en-IN" dirty="0"/>
              <a:t>).show();</a:t>
            </a:r>
            <a:br>
              <a:rPr lang="en-IN" dirty="0"/>
            </a:br>
            <a:r>
              <a:rPr lang="en-IN" dirty="0"/>
              <a:t>                }</a:t>
            </a:r>
            <a:br>
              <a:rPr lang="en-IN" dirty="0"/>
            </a:br>
            <a:r>
              <a:rPr lang="en-IN" dirty="0"/>
              <a:t>            }));</a:t>
            </a:r>
            <a:br>
              <a:rPr lang="en-IN" dirty="0"/>
            </a:br>
            <a:r>
              <a:rPr lang="en-IN" dirty="0"/>
              <a:t>        }</a:t>
            </a:r>
            <a:br>
              <a:rPr lang="en-IN" dirty="0"/>
            </a:br>
            <a:r>
              <a:rPr lang="en-IN" dirty="0"/>
              <a:t>  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3695" y="1166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Mainactivity.java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55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0200"/>
            <a:ext cx="756084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73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</a:t>
            </a:r>
            <a:r>
              <a:rPr lang="en-IN" b="1" dirty="0"/>
              <a:t>resources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</a:t>
            </a:r>
            <a:r>
              <a:rPr lang="en-IN" b="1" dirty="0" err="1"/>
              <a:t>app_name</a:t>
            </a:r>
            <a:r>
              <a:rPr lang="en-IN" b="1" dirty="0"/>
              <a:t>"</a:t>
            </a:r>
            <a:r>
              <a:rPr lang="en-IN" dirty="0"/>
              <a:t>&gt;Event handling&lt;/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</a:t>
            </a:r>
            <a:r>
              <a:rPr lang="en-IN" b="1" dirty="0" err="1"/>
              <a:t>btn</a:t>
            </a:r>
            <a:r>
              <a:rPr lang="en-IN" b="1" dirty="0"/>
              <a:t>"</a:t>
            </a:r>
            <a:r>
              <a:rPr lang="en-IN" dirty="0"/>
              <a:t>&gt;Button&lt;/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name="message"</a:t>
            </a:r>
            <a:r>
              <a:rPr lang="en-IN" dirty="0"/>
              <a:t>&gt;Hello Students!! This is a Button.&lt;/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name="btn2"</a:t>
            </a:r>
            <a:r>
              <a:rPr lang="en-IN" dirty="0"/>
              <a:t>&gt;btn2&lt;/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</a:t>
            </a:r>
            <a:r>
              <a:rPr lang="en-IN" b="1" dirty="0"/>
              <a:t>string name="message1"</a:t>
            </a:r>
            <a:r>
              <a:rPr lang="en-IN" dirty="0"/>
              <a:t>&gt;The event has been cancelled&lt;/</a:t>
            </a:r>
            <a:r>
              <a:rPr lang="en-IN" b="1" dirty="0"/>
              <a:t>string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b="1" dirty="0"/>
              <a:t>resources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568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Cancel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1800200" cy="377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03" y="2276872"/>
            <a:ext cx="1623856" cy="37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0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604867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200" dirty="0"/>
              <a:t>&lt;?xml version="1.0" encoding="utf-8"?&gt;</a:t>
            </a:r>
          </a:p>
          <a:p>
            <a:pPr marL="0" indent="0">
              <a:buNone/>
            </a:pPr>
            <a:r>
              <a:rPr lang="en-IN" sz="1200" dirty="0"/>
              <a:t>&lt;</a:t>
            </a:r>
            <a:r>
              <a:rPr lang="en-IN" sz="1200" dirty="0" err="1"/>
              <a:t>LinearLayout</a:t>
            </a:r>
            <a:r>
              <a:rPr lang="en-IN" sz="1200" dirty="0"/>
              <a:t> </a:t>
            </a:r>
            <a:r>
              <a:rPr lang="en-IN" sz="1200" dirty="0" err="1"/>
              <a:t>xmlns:android</a:t>
            </a:r>
            <a:r>
              <a:rPr lang="en-IN" sz="1200" dirty="0"/>
              <a:t>="http://schemas.android.com/apk/res/android"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</a:t>
            </a:r>
            <a:r>
              <a:rPr lang="en-IN" sz="1200" dirty="0" err="1"/>
              <a:t>android:orientation</a:t>
            </a:r>
            <a:r>
              <a:rPr lang="en-IN" sz="1200" dirty="0"/>
              <a:t>="vertical" &gt;</a:t>
            </a:r>
          </a:p>
          <a:p>
            <a:pPr marL="0" indent="0">
              <a:buNone/>
            </a:pPr>
            <a:r>
              <a:rPr lang="en-IN" sz="1200" dirty="0"/>
              <a:t>    &lt;</a:t>
            </a:r>
            <a:r>
              <a:rPr lang="en-IN" sz="1200" dirty="0" err="1"/>
              <a:t>TextView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="@+id/textView2"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android:layout_centerHorizontal</a:t>
            </a:r>
            <a:r>
              <a:rPr lang="en-IN" sz="1200" dirty="0"/>
              <a:t>="true"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android:layout_marginLeft</a:t>
            </a:r>
            <a:r>
              <a:rPr lang="en-IN" sz="1200" dirty="0"/>
              <a:t>="100dp"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</a:t>
            </a:r>
            <a:r>
              <a:rPr lang="en-IN" sz="1200" dirty="0"/>
              <a:t>="BMSCEE"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android:textSize</a:t>
            </a:r>
            <a:r>
              <a:rPr lang="en-IN" sz="1200" dirty="0"/>
              <a:t>="50dp" /&gt;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&lt;Button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</a:t>
            </a:r>
            <a:r>
              <a:rPr lang="en-IN" sz="1200" dirty="0" err="1"/>
              <a:t>btnClick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="58dp"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android:layout_marginLeft</a:t>
            </a:r>
            <a:r>
              <a:rPr lang="en-IN" sz="1200" dirty="0"/>
              <a:t>="150dp"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android:layout_marginTop</a:t>
            </a:r>
            <a:r>
              <a:rPr lang="en-IN" sz="1200" dirty="0"/>
              <a:t>="100dp"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</a:t>
            </a:r>
            <a:r>
              <a:rPr lang="en-IN" sz="1200" dirty="0"/>
              <a:t>="Click Event" </a:t>
            </a:r>
            <a:r>
              <a:rPr lang="en-IN" sz="1200" dirty="0" smtClean="0"/>
              <a:t>/&gt;</a:t>
            </a:r>
          </a:p>
          <a:p>
            <a:pPr marL="0" indent="0">
              <a:buNone/>
            </a:pPr>
            <a:r>
              <a:rPr lang="en-IN" sz="1200" dirty="0"/>
              <a:t>&lt;Button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="@+id/btnClick1"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android:layout_marginLeft</a:t>
            </a:r>
            <a:r>
              <a:rPr lang="en-IN" sz="1200" dirty="0"/>
              <a:t>="150dp"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android:layout_marginTop</a:t>
            </a:r>
            <a:r>
              <a:rPr lang="en-IN" sz="1200" dirty="0"/>
              <a:t>="100dp"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</a:t>
            </a:r>
            <a:r>
              <a:rPr lang="en-IN" sz="1200" dirty="0"/>
              <a:t>="Click Event2" /&gt;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&lt;</a:t>
            </a:r>
            <a:r>
              <a:rPr lang="en-IN" sz="1200" dirty="0" err="1"/>
              <a:t>TextView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</a:t>
            </a:r>
            <a:r>
              <a:rPr lang="en-IN" sz="1200" dirty="0" err="1"/>
              <a:t>txtResult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wrap_content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android:textColor</a:t>
            </a:r>
            <a:r>
              <a:rPr lang="en-IN" sz="1200" dirty="0"/>
              <a:t>="#009999"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android:layout_marginLeft</a:t>
            </a:r>
            <a:r>
              <a:rPr lang="en-IN" sz="1200" dirty="0"/>
              <a:t>="150dp"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android:textSize</a:t>
            </a:r>
            <a:r>
              <a:rPr lang="en-IN" sz="1200" dirty="0"/>
              <a:t>="20dp"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android:textStyle</a:t>
            </a:r>
            <a:r>
              <a:rPr lang="en-IN" sz="1200" dirty="0"/>
              <a:t>="bold"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android:layout_marginTop</a:t>
            </a:r>
            <a:r>
              <a:rPr lang="en-IN" sz="1200" dirty="0"/>
              <a:t>="12dp"/&gt;</a:t>
            </a:r>
          </a:p>
          <a:p>
            <a:pPr marL="0" indent="0">
              <a:buNone/>
            </a:pPr>
            <a:r>
              <a:rPr lang="en-IN" sz="1200" dirty="0"/>
              <a:t>    &lt;</a:t>
            </a:r>
            <a:r>
              <a:rPr lang="en-IN" sz="1200" dirty="0" err="1"/>
              <a:t>TextView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android:id</a:t>
            </a:r>
            <a:r>
              <a:rPr lang="en-IN" sz="1200" dirty="0"/>
              <a:t>="@+id/</a:t>
            </a:r>
            <a:r>
              <a:rPr lang="en-IN" sz="1200" dirty="0" err="1"/>
              <a:t>textView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android:layout_width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android:layout_height</a:t>
            </a:r>
            <a:r>
              <a:rPr lang="en-IN" sz="1200" dirty="0"/>
              <a:t>="</a:t>
            </a:r>
            <a:r>
              <a:rPr lang="en-IN" sz="1200" dirty="0" err="1"/>
              <a:t>match_parent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android:layout_below</a:t>
            </a:r>
            <a:r>
              <a:rPr lang="en-IN" sz="1200" dirty="0"/>
              <a:t>="@+id/</a:t>
            </a:r>
            <a:r>
              <a:rPr lang="en-IN" sz="1200" dirty="0" err="1"/>
              <a:t>btnClick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android:layout_centerHorizontal</a:t>
            </a:r>
            <a:r>
              <a:rPr lang="en-IN" sz="1200" dirty="0"/>
              <a:t>="true"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android:gravity</a:t>
            </a:r>
            <a:r>
              <a:rPr lang="en-IN" sz="1200" dirty="0"/>
              <a:t>="</a:t>
            </a:r>
            <a:r>
              <a:rPr lang="en-IN" sz="1200" dirty="0" err="1"/>
              <a:t>center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</a:t>
            </a:r>
            <a:r>
              <a:rPr lang="en-IN" sz="1200" dirty="0"/>
              <a:t>="Hi Good morning !"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android:textColor</a:t>
            </a:r>
            <a:r>
              <a:rPr lang="en-IN" sz="1200" dirty="0"/>
              <a:t>="#009999"</a:t>
            </a:r>
          </a:p>
          <a:p>
            <a:pPr marL="0" indent="0">
              <a:buNone/>
            </a:pPr>
            <a:r>
              <a:rPr lang="en-IN" sz="1200" dirty="0"/>
              <a:t>        </a:t>
            </a:r>
            <a:r>
              <a:rPr lang="en-IN" sz="1200" dirty="0" err="1"/>
              <a:t>android:textSize</a:t>
            </a:r>
            <a:r>
              <a:rPr lang="en-IN" sz="1200" dirty="0"/>
              <a:t>="25dp" /&gt;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&lt;/</a:t>
            </a:r>
            <a:r>
              <a:rPr lang="en-IN" sz="1200" dirty="0" err="1"/>
              <a:t>LinearLayout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btn2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8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600" dirty="0"/>
              <a:t>package com.example.eventhandling1;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 smtClean="0"/>
              <a:t>androidx.appcompat.app.AppCompatActivity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 smtClean="0"/>
              <a:t>import </a:t>
            </a:r>
            <a:r>
              <a:rPr lang="en-IN" sz="1600" dirty="0" err="1"/>
              <a:t>android.os.Bundle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android.view.Gravity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android.view.View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android.widget.Button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android.widget.TextView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dirty="0" err="1"/>
              <a:t>MainActivity</a:t>
            </a:r>
            <a:r>
              <a:rPr lang="en-IN" sz="1600" dirty="0"/>
              <a:t> extends </a:t>
            </a:r>
            <a:r>
              <a:rPr lang="en-IN" sz="1600" dirty="0" err="1"/>
              <a:t>AppCompatActivity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dirty="0"/>
              <a:t>         Button btn,btn1;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TextView</a:t>
            </a:r>
            <a:r>
              <a:rPr lang="en-IN" sz="1600" dirty="0"/>
              <a:t> </a:t>
            </a:r>
            <a:r>
              <a:rPr lang="en-IN" sz="1600" dirty="0" err="1"/>
              <a:t>tView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    protected void </a:t>
            </a:r>
            <a:r>
              <a:rPr lang="en-IN" sz="1600" dirty="0" err="1"/>
              <a:t>onCreate</a:t>
            </a:r>
            <a:r>
              <a:rPr lang="en-IN" sz="1600" dirty="0"/>
              <a:t>(Bundle </a:t>
            </a:r>
            <a:r>
              <a:rPr lang="en-IN" sz="1600" dirty="0" err="1"/>
              <a:t>savedInstanceState</a:t>
            </a:r>
            <a:r>
              <a:rPr lang="en-IN" sz="1600" dirty="0"/>
              <a:t>){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super.onCreate</a:t>
            </a:r>
            <a:r>
              <a:rPr lang="en-IN" sz="1600" dirty="0"/>
              <a:t>(</a:t>
            </a:r>
            <a:r>
              <a:rPr lang="en-IN" sz="1600" dirty="0" err="1"/>
              <a:t>savedInstanceState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setContentView</a:t>
            </a:r>
            <a:r>
              <a:rPr lang="en-IN" sz="1600" dirty="0"/>
              <a:t>(</a:t>
            </a:r>
            <a:r>
              <a:rPr lang="en-IN" sz="1600" dirty="0" err="1"/>
              <a:t>R.layout.</a:t>
            </a:r>
            <a:r>
              <a:rPr lang="en-IN" sz="1600" i="1" dirty="0" err="1"/>
              <a:t>activity_main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btn</a:t>
            </a:r>
            <a:r>
              <a:rPr lang="en-IN" sz="1600" dirty="0"/>
              <a:t> = (Button) </a:t>
            </a:r>
            <a:r>
              <a:rPr lang="en-IN" sz="1600" dirty="0" err="1"/>
              <a:t>findViewById</a:t>
            </a:r>
            <a:r>
              <a:rPr lang="en-IN" sz="1600" dirty="0"/>
              <a:t>(</a:t>
            </a:r>
            <a:r>
              <a:rPr lang="en-IN" sz="1600" dirty="0" err="1"/>
              <a:t>R.id.</a:t>
            </a:r>
            <a:r>
              <a:rPr lang="en-IN" sz="1600" i="1" dirty="0" err="1"/>
              <a:t>btnClick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tView</a:t>
            </a:r>
            <a:r>
              <a:rPr lang="en-IN" sz="1600" dirty="0"/>
              <a:t> = (</a:t>
            </a:r>
            <a:r>
              <a:rPr lang="en-IN" sz="1600" dirty="0" err="1"/>
              <a:t>TextView</a:t>
            </a:r>
            <a:r>
              <a:rPr lang="en-IN" sz="1600" dirty="0"/>
              <a:t>) </a:t>
            </a:r>
            <a:r>
              <a:rPr lang="en-IN" sz="1600" dirty="0" err="1"/>
              <a:t>findViewById</a:t>
            </a:r>
            <a:r>
              <a:rPr lang="en-IN" sz="1600" dirty="0"/>
              <a:t>(</a:t>
            </a:r>
            <a:r>
              <a:rPr lang="en-IN" sz="1600" dirty="0" err="1"/>
              <a:t>R.id.</a:t>
            </a:r>
            <a:r>
              <a:rPr lang="en-IN" sz="1600" i="1" dirty="0" err="1"/>
              <a:t>txtResult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btn1=(Button)</a:t>
            </a:r>
            <a:r>
              <a:rPr lang="en-IN" sz="1600" dirty="0" err="1"/>
              <a:t>findViewById</a:t>
            </a:r>
            <a:r>
              <a:rPr lang="en-IN" sz="1600" dirty="0"/>
              <a:t>(R.id.</a:t>
            </a:r>
            <a:r>
              <a:rPr lang="en-IN" sz="1600" i="1" dirty="0"/>
              <a:t>btnClick1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btn.setOnClickListener</a:t>
            </a:r>
            <a:r>
              <a:rPr lang="en-IN" sz="1600" dirty="0"/>
              <a:t>(new </a:t>
            </a:r>
            <a:r>
              <a:rPr lang="en-IN" sz="1600" dirty="0" err="1"/>
              <a:t>View.OnClickListener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    @Override</a:t>
            </a:r>
            <a:br>
              <a:rPr lang="en-IN" sz="1600" dirty="0"/>
            </a:br>
            <a:r>
              <a:rPr lang="en-IN" sz="1600" dirty="0"/>
              <a:t>            public void </a:t>
            </a:r>
            <a:r>
              <a:rPr lang="en-IN" sz="1600" dirty="0" err="1"/>
              <a:t>onClick</a:t>
            </a:r>
            <a:r>
              <a:rPr lang="en-IN" sz="1600" dirty="0"/>
              <a:t>(View v) {</a:t>
            </a:r>
            <a:br>
              <a:rPr lang="en-IN" sz="1600" dirty="0"/>
            </a:br>
            <a:r>
              <a:rPr lang="en-IN" sz="1600" dirty="0"/>
              <a:t>                </a:t>
            </a:r>
            <a:r>
              <a:rPr lang="en-IN" sz="1600" dirty="0" err="1"/>
              <a:t>TextView</a:t>
            </a:r>
            <a:r>
              <a:rPr lang="en-IN" sz="1600" dirty="0"/>
              <a:t> </a:t>
            </a:r>
            <a:r>
              <a:rPr lang="en-IN" sz="1600" dirty="0" err="1"/>
              <a:t>txtView</a:t>
            </a:r>
            <a:r>
              <a:rPr lang="en-IN" sz="1600" dirty="0"/>
              <a:t> = (</a:t>
            </a:r>
            <a:r>
              <a:rPr lang="en-IN" sz="1600" dirty="0" err="1"/>
              <a:t>TextView</a:t>
            </a:r>
            <a:r>
              <a:rPr lang="en-IN" sz="1600" dirty="0"/>
              <a:t>) </a:t>
            </a:r>
            <a:r>
              <a:rPr lang="en-IN" sz="1600" dirty="0" smtClean="0"/>
              <a:t>   </a:t>
            </a:r>
            <a:r>
              <a:rPr lang="en-IN" sz="1600" dirty="0" err="1" smtClean="0"/>
              <a:t>findViewById</a:t>
            </a:r>
            <a:r>
              <a:rPr lang="en-IN" sz="1600" dirty="0" smtClean="0"/>
              <a:t>(</a:t>
            </a:r>
            <a:r>
              <a:rPr lang="en-IN" sz="1600" dirty="0" err="1" smtClean="0"/>
              <a:t>R.id.</a:t>
            </a:r>
            <a:r>
              <a:rPr lang="en-IN" sz="1600" i="1" dirty="0" err="1" smtClean="0"/>
              <a:t>textView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        </a:t>
            </a:r>
            <a:r>
              <a:rPr lang="en-IN" sz="1600" dirty="0" err="1"/>
              <a:t>txtView.setText</a:t>
            </a:r>
            <a:r>
              <a:rPr lang="en-IN" sz="1600" dirty="0"/>
              <a:t>("Hello from click event");</a:t>
            </a:r>
            <a:br>
              <a:rPr lang="en-IN" sz="1600" dirty="0"/>
            </a:br>
            <a:r>
              <a:rPr lang="en-IN" sz="1600" dirty="0"/>
              <a:t>                </a:t>
            </a:r>
            <a:r>
              <a:rPr lang="en-IN" sz="1600" dirty="0" err="1"/>
              <a:t>txtView.setTextSize</a:t>
            </a:r>
            <a:r>
              <a:rPr lang="en-IN" sz="1600" dirty="0"/>
              <a:t>(25);</a:t>
            </a:r>
            <a:br>
              <a:rPr lang="en-IN" sz="1600" dirty="0"/>
            </a:br>
            <a:r>
              <a:rPr lang="en-IN" sz="1600" dirty="0"/>
              <a:t>                </a:t>
            </a:r>
            <a:r>
              <a:rPr lang="en-IN" sz="1600" dirty="0" err="1"/>
              <a:t>txtView.setGravity</a:t>
            </a:r>
            <a:r>
              <a:rPr lang="en-IN" sz="1600" dirty="0"/>
              <a:t>(</a:t>
            </a:r>
            <a:r>
              <a:rPr lang="en-IN" sz="1600" dirty="0" err="1"/>
              <a:t>Gravity.</a:t>
            </a:r>
            <a:r>
              <a:rPr lang="en-IN" sz="1600" i="1" dirty="0" err="1"/>
              <a:t>CENTER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    }</a:t>
            </a:r>
            <a:br>
              <a:rPr lang="en-IN" sz="1600" dirty="0"/>
            </a:br>
            <a:r>
              <a:rPr lang="en-IN" sz="1600" dirty="0"/>
              <a:t>        });</a:t>
            </a:r>
            <a:br>
              <a:rPr lang="en-IN" sz="1600" dirty="0"/>
            </a:br>
            <a:r>
              <a:rPr lang="en-IN" sz="1600" dirty="0"/>
              <a:t>            btn1.setOnClickListener(new </a:t>
            </a:r>
            <a:r>
              <a:rPr lang="en-IN" sz="1600" dirty="0" err="1"/>
              <a:t>View.OnClickListener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        @Override</a:t>
            </a:r>
            <a:br>
              <a:rPr lang="en-IN" sz="1600" dirty="0"/>
            </a:br>
            <a:r>
              <a:rPr lang="en-IN" sz="1600" dirty="0"/>
              <a:t>                public void </a:t>
            </a:r>
            <a:r>
              <a:rPr lang="en-IN" sz="1600" dirty="0" err="1"/>
              <a:t>onClick</a:t>
            </a:r>
            <a:r>
              <a:rPr lang="en-IN" sz="1600" dirty="0"/>
              <a:t>(View v) {</a:t>
            </a:r>
            <a:br>
              <a:rPr lang="en-IN" sz="1600" dirty="0"/>
            </a:br>
            <a:r>
              <a:rPr lang="en-IN" sz="1600" dirty="0"/>
              <a:t>                    </a:t>
            </a:r>
            <a:r>
              <a:rPr lang="en-IN" sz="1600" dirty="0" err="1"/>
              <a:t>TextView</a:t>
            </a:r>
            <a:r>
              <a:rPr lang="en-IN" sz="1600" dirty="0"/>
              <a:t> </a:t>
            </a:r>
            <a:r>
              <a:rPr lang="en-IN" sz="1600" dirty="0" err="1"/>
              <a:t>txtView</a:t>
            </a:r>
            <a:r>
              <a:rPr lang="en-IN" sz="1600" dirty="0"/>
              <a:t> = (</a:t>
            </a:r>
            <a:r>
              <a:rPr lang="en-IN" sz="1600" dirty="0" err="1"/>
              <a:t>TextView</a:t>
            </a:r>
            <a:r>
              <a:rPr lang="en-IN" sz="1600" dirty="0"/>
              <a:t>) </a:t>
            </a:r>
            <a:r>
              <a:rPr lang="en-IN" sz="1600" dirty="0" err="1"/>
              <a:t>findViewById</a:t>
            </a:r>
            <a:r>
              <a:rPr lang="en-IN" sz="1600" dirty="0"/>
              <a:t>(</a:t>
            </a:r>
            <a:r>
              <a:rPr lang="en-IN" sz="1600" dirty="0" err="1"/>
              <a:t>R.id.</a:t>
            </a:r>
            <a:r>
              <a:rPr lang="en-IN" sz="1600" i="1" dirty="0" err="1"/>
              <a:t>textView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            </a:t>
            </a:r>
            <a:r>
              <a:rPr lang="en-IN" sz="1600" dirty="0" err="1"/>
              <a:t>txtView.setText</a:t>
            </a:r>
            <a:r>
              <a:rPr lang="en-IN" sz="1600" dirty="0"/>
              <a:t>("Hello from click event by button2");</a:t>
            </a:r>
            <a:br>
              <a:rPr lang="en-IN" sz="1600" dirty="0"/>
            </a:br>
            <a:r>
              <a:rPr lang="en-IN" sz="1600" dirty="0"/>
              <a:t>                    </a:t>
            </a:r>
            <a:r>
              <a:rPr lang="en-IN" sz="1600" dirty="0" err="1"/>
              <a:t>txtView.setTextSize</a:t>
            </a:r>
            <a:r>
              <a:rPr lang="en-IN" sz="1600" dirty="0"/>
              <a:t>(15);</a:t>
            </a:r>
            <a:br>
              <a:rPr lang="en-IN" sz="1600" dirty="0"/>
            </a:br>
            <a:r>
              <a:rPr lang="en-IN" sz="1600" dirty="0"/>
              <a:t>                    </a:t>
            </a:r>
            <a:r>
              <a:rPr lang="en-IN" sz="1600" dirty="0" err="1"/>
              <a:t>txtView.setGravity</a:t>
            </a:r>
            <a:r>
              <a:rPr lang="en-IN" sz="1600" dirty="0"/>
              <a:t>(</a:t>
            </a:r>
            <a:r>
              <a:rPr lang="en-IN" sz="1600" dirty="0" err="1"/>
              <a:t>Gravity.</a:t>
            </a:r>
            <a:r>
              <a:rPr lang="en-IN" sz="1600" i="1" dirty="0" err="1"/>
              <a:t>CENTER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        }</a:t>
            </a:r>
            <a:br>
              <a:rPr lang="en-IN" sz="1600" dirty="0"/>
            </a:br>
            <a:r>
              <a:rPr lang="en-IN" sz="1600" dirty="0"/>
              <a:t>            });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7207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65" y="1484784"/>
            <a:ext cx="2500669" cy="449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Android Toggle Button</a:t>
            </a:r>
            <a:r>
              <a:rPr lang="en-IN" dirty="0"/>
              <a:t> can be used to display checked/unchecked (On/Off) state on the button.</a:t>
            </a:r>
          </a:p>
          <a:p>
            <a:r>
              <a:rPr lang="en-IN" dirty="0"/>
              <a:t>It is beneficial if user have to change the setting between two states. It can be used to On/Off Sound, </a:t>
            </a:r>
            <a:r>
              <a:rPr lang="en-IN" dirty="0" err="1"/>
              <a:t>Wifi</a:t>
            </a:r>
            <a:r>
              <a:rPr lang="en-IN" dirty="0"/>
              <a:t>, Bluetooth etc.</a:t>
            </a:r>
          </a:p>
          <a:p>
            <a:r>
              <a:rPr lang="en-IN" dirty="0"/>
              <a:t>Since Android 4.0, there is another type of toggle button called </a:t>
            </a:r>
            <a:r>
              <a:rPr lang="en-IN" i="1" dirty="0"/>
              <a:t>switch</a:t>
            </a:r>
            <a:r>
              <a:rPr lang="en-IN" dirty="0"/>
              <a:t> that provides slider control.</a:t>
            </a:r>
          </a:p>
          <a:p>
            <a:r>
              <a:rPr lang="en-IN" dirty="0"/>
              <a:t>Android </a:t>
            </a:r>
            <a:r>
              <a:rPr lang="en-IN" dirty="0" err="1"/>
              <a:t>ToggleButton</a:t>
            </a:r>
            <a:r>
              <a:rPr lang="en-IN" dirty="0"/>
              <a:t> and Switch both are the subclasses of </a:t>
            </a:r>
            <a:r>
              <a:rPr lang="en-IN" dirty="0" err="1"/>
              <a:t>CompoundButton</a:t>
            </a:r>
            <a:r>
              <a:rPr lang="en-IN" dirty="0"/>
              <a:t>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324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996281"/>
            <a:ext cx="1752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5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132345"/>
              </p:ext>
            </p:extLst>
          </p:nvPr>
        </p:nvGraphicFramePr>
        <p:xfrm>
          <a:off x="107504" y="2924944"/>
          <a:ext cx="8229600" cy="230425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6152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XML Attribute</a:t>
                      </a:r>
                    </a:p>
                  </a:txBody>
                  <a:tcPr marL="92844" marR="92844" marT="92844" marB="92844">
                    <a:lnL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92844" marR="92844" marT="92844" marB="92844">
                    <a:lnL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4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874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android:disabledAlpha</a:t>
                      </a:r>
                      <a:endParaRPr lang="en-IN" sz="15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alpha to apply to the indicator when disabled.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76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android:textOff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text for the button when it is not checked.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776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android:textOn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text for the button when it is checked.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401252"/>
            <a:ext cx="792088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Android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ToggleButton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 class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ToggleButton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 class provides the facility of creating the toggle button.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erdana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  <a:cs typeface="Arial" pitchFamily="34" charset="0"/>
              </a:rPr>
              <a:t>XML Attributes of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  <a:cs typeface="Arial" pitchFamily="34" charset="0"/>
              </a:rPr>
              <a:t>ToggleButton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  <a:cs typeface="Arial" pitchFamily="34" charset="0"/>
              </a:rPr>
              <a:t> class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The 3 XML attributes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ToggleButton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 class.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4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903034"/>
              </p:ext>
            </p:extLst>
          </p:nvPr>
        </p:nvGraphicFramePr>
        <p:xfrm>
          <a:off x="457200" y="1988840"/>
          <a:ext cx="8229600" cy="345638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4245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92844" marR="92844" marT="92844" marB="92844">
                    <a:lnL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92844" marR="92844" marT="92844" marB="92844">
                    <a:lnL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6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04120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 getTextOff()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text when button is not in the checked state.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120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CharSequence getTextOn()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text for when button is in the checked state.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3152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setChecked(boolean checked)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Changes the checked state of this button.</a:t>
                      </a:r>
                    </a:p>
                  </a:txBody>
                  <a:tcPr marL="61896" marR="61896" marT="61896" marB="6189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8987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  <a:cs typeface="Arial" pitchFamily="34" charset="0"/>
              </a:rPr>
              <a:t>Methods of ToggleButton class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The widely used methods of ToggleButton class are given below.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4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Attributes of </a:t>
            </a:r>
            <a:r>
              <a:rPr lang="en-IN" b="1" dirty="0" err="1"/>
              <a:t>ToggleButton</a:t>
            </a:r>
            <a:r>
              <a:rPr lang="en-IN" b="1" dirty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id:</a:t>
            </a:r>
            <a:r>
              <a:rPr lang="en-IN" dirty="0"/>
              <a:t> id is an attribute used to uniquely identify a toggle button.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ToggleButton</a:t>
            </a:r>
            <a:r>
              <a:rPr lang="en-IN" dirty="0"/>
              <a:t> </a:t>
            </a:r>
            <a:r>
              <a:rPr lang="en-IN" b="1" dirty="0" err="1"/>
              <a:t>android:id</a:t>
            </a:r>
            <a:r>
              <a:rPr lang="en-IN" b="1" dirty="0"/>
              <a:t>="@+id/</a:t>
            </a:r>
            <a:r>
              <a:rPr lang="en-IN" b="1" dirty="0" err="1"/>
              <a:t>simpleToggleButton</a:t>
            </a:r>
            <a:r>
              <a:rPr lang="en-IN" b="1" dirty="0"/>
              <a:t>"</a:t>
            </a:r>
            <a:r>
              <a:rPr lang="en-IN" dirty="0"/>
              <a:t>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79372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user interacts with an app by touching, clicking, swiping or typing something.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Android framework captures, stores, processes and sends these actions to the app as event objects.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diagram (figure 1) below summarizes these interactions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679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2. checked: </a:t>
            </a:r>
            <a:r>
              <a:rPr lang="en-IN" dirty="0"/>
              <a:t>checked is an attribute of toggle button used to set the current state of a toggle button. The value should be true or false where true shows the checked state and false shows unchecked state of a toggle button. The default value of checked attribute is false. We can also set the current state programmatically.</a:t>
            </a:r>
          </a:p>
          <a:p>
            <a:pPr marL="0" indent="0">
              <a:buNone/>
            </a:pPr>
            <a:r>
              <a:rPr lang="en-IN" dirty="0"/>
              <a:t>Below we set true value for checked attribute sets the current state to checked.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ToggleButton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simpleToggleButton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android:checked</a:t>
            </a:r>
            <a:r>
              <a:rPr lang="en-IN" dirty="0"/>
              <a:t>="true" /&gt;&lt;!-- set the current state of the toggle button--&gt;</a:t>
            </a:r>
          </a:p>
        </p:txBody>
      </p:sp>
    </p:spTree>
    <p:extLst>
      <p:ext uri="{BB962C8B-B14F-4D97-AF65-F5344CB8AC3E}">
        <p14:creationId xmlns:p14="http://schemas.microsoft.com/office/powerpoint/2010/main" val="1391754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95232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066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/>
              <a:t>3</a:t>
            </a:r>
            <a:r>
              <a:rPr lang="en-IN" sz="2000" b="1" dirty="0"/>
              <a:t>. gravity: </a:t>
            </a:r>
            <a:r>
              <a:rPr lang="en-IN" sz="2000" dirty="0"/>
              <a:t>The gravity attribute is an optional attribute which is used to control the alignment of the text in </a:t>
            </a:r>
            <a:r>
              <a:rPr lang="en-IN" sz="2000" dirty="0" err="1"/>
              <a:t>ToogleButton</a:t>
            </a:r>
            <a:r>
              <a:rPr lang="en-IN" sz="2000" dirty="0"/>
              <a:t> like left, right, </a:t>
            </a:r>
            <a:r>
              <a:rPr lang="en-IN" sz="2000" dirty="0" err="1"/>
              <a:t>center</a:t>
            </a:r>
            <a:r>
              <a:rPr lang="en-IN" sz="2000" dirty="0"/>
              <a:t>, top, bottom, </a:t>
            </a:r>
            <a:r>
              <a:rPr lang="en-IN" sz="2000" dirty="0" err="1"/>
              <a:t>center_vertical</a:t>
            </a:r>
            <a:r>
              <a:rPr lang="en-IN" sz="2000" dirty="0"/>
              <a:t>, </a:t>
            </a:r>
            <a:r>
              <a:rPr lang="en-IN" sz="2000" dirty="0" err="1"/>
              <a:t>center_horizontal</a:t>
            </a:r>
            <a:r>
              <a:rPr lang="en-IN" sz="2000" dirty="0"/>
              <a:t> etc.</a:t>
            </a:r>
          </a:p>
          <a:p>
            <a:pPr marL="0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ToggleButton</a:t>
            </a:r>
            <a:r>
              <a:rPr lang="en-IN" sz="2000" dirty="0"/>
              <a:t> </a:t>
            </a:r>
            <a:r>
              <a:rPr lang="en-IN" sz="2000" dirty="0" err="1"/>
              <a:t>android:id</a:t>
            </a:r>
            <a:r>
              <a:rPr lang="en-IN" sz="2000" dirty="0"/>
              <a:t>="@+id/</a:t>
            </a:r>
            <a:r>
              <a:rPr lang="en-IN" sz="2000" dirty="0" err="1"/>
              <a:t>simpleToggleButton</a:t>
            </a:r>
            <a:r>
              <a:rPr lang="en-IN" sz="2000" dirty="0"/>
              <a:t>"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fill_parent</a:t>
            </a:r>
            <a:r>
              <a:rPr lang="en-IN" sz="2000" dirty="0"/>
              <a:t>"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 </a:t>
            </a:r>
            <a:r>
              <a:rPr lang="en-IN" sz="2000" dirty="0" err="1"/>
              <a:t>android:layout_centerHorizontal</a:t>
            </a:r>
            <a:r>
              <a:rPr lang="en-IN" sz="2000" dirty="0"/>
              <a:t>="true" </a:t>
            </a:r>
            <a:r>
              <a:rPr lang="en-IN" sz="2000" dirty="0" err="1"/>
              <a:t>android:checked</a:t>
            </a:r>
            <a:r>
              <a:rPr lang="en-IN" sz="2000" dirty="0"/>
              <a:t>="true" </a:t>
            </a:r>
            <a:r>
              <a:rPr lang="en-IN" sz="2000" dirty="0" err="1"/>
              <a:t>android:gravity</a:t>
            </a:r>
            <a:r>
              <a:rPr lang="en-IN" sz="2000" dirty="0"/>
              <a:t>="</a:t>
            </a:r>
            <a:r>
              <a:rPr lang="en-IN" sz="2000" dirty="0" err="1"/>
              <a:t>right|center_vertical</a:t>
            </a:r>
            <a:r>
              <a:rPr lang="en-IN" sz="2000" dirty="0"/>
              <a:t>"/&gt;&lt;!-- gravity of the toggle button-</a:t>
            </a:r>
            <a:r>
              <a:rPr lang="en-IN" dirty="0"/>
              <a:t>-&gt;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374441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686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err="1" smtClean="0"/>
              <a:t>textOn</a:t>
            </a:r>
            <a:r>
              <a:rPr lang="en-IN" b="1" dirty="0" smtClean="0"/>
              <a:t> </a:t>
            </a:r>
            <a:r>
              <a:rPr lang="en-IN" b="1" dirty="0"/>
              <a:t>And </a:t>
            </a:r>
            <a:r>
              <a:rPr lang="en-IN" b="1" dirty="0" err="1"/>
              <a:t>textOff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err="1"/>
              <a:t>textOn</a:t>
            </a:r>
            <a:r>
              <a:rPr lang="en-IN" dirty="0"/>
              <a:t> attribute is used to set the text when toggle button is in checked/on state. We can set the </a:t>
            </a:r>
            <a:r>
              <a:rPr lang="en-IN" dirty="0" err="1"/>
              <a:t>textOn</a:t>
            </a:r>
            <a:r>
              <a:rPr lang="en-IN" dirty="0"/>
              <a:t> in </a:t>
            </a:r>
            <a:r>
              <a:rPr lang="en-IN" dirty="0">
                <a:hlinkClick r:id="rId2" tooltip="XML in Android"/>
              </a:rPr>
              <a:t>XML</a:t>
            </a:r>
            <a:r>
              <a:rPr lang="en-IN" dirty="0"/>
              <a:t> as well as in the </a:t>
            </a:r>
            <a:r>
              <a:rPr lang="en-IN" dirty="0">
                <a:hlinkClick r:id="rId3" tooltip="JAVA For Android"/>
              </a:rPr>
              <a:t>java</a:t>
            </a:r>
            <a:r>
              <a:rPr lang="en-IN" dirty="0"/>
              <a:t> class.</a:t>
            </a:r>
          </a:p>
          <a:p>
            <a:pPr marL="0" indent="0">
              <a:buNone/>
            </a:pPr>
            <a:r>
              <a:rPr lang="en-IN" dirty="0"/>
              <a:t>Below is the example code with explanation included in which we set the </a:t>
            </a:r>
            <a:r>
              <a:rPr lang="en-IN" dirty="0" err="1"/>
              <a:t>textOn</a:t>
            </a:r>
            <a:r>
              <a:rPr lang="en-IN" dirty="0"/>
              <a:t>  “</a:t>
            </a:r>
            <a:r>
              <a:rPr lang="en-IN" dirty="0" err="1"/>
              <a:t>Enabble</a:t>
            </a:r>
            <a:r>
              <a:rPr lang="en-IN" dirty="0"/>
              <a:t> Attribute Of Toggle button” for a toggle button.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ToggleButton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simpleToggleButton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android:checked</a:t>
            </a:r>
            <a:r>
              <a:rPr lang="en-IN" dirty="0"/>
              <a:t>="true" </a:t>
            </a:r>
            <a:r>
              <a:rPr lang="en-IN" dirty="0" err="1"/>
              <a:t>android:layout_centerHorizontal</a:t>
            </a:r>
            <a:r>
              <a:rPr lang="en-IN" dirty="0"/>
              <a:t>="true" </a:t>
            </a:r>
            <a:r>
              <a:rPr lang="en-IN" dirty="0" err="1"/>
              <a:t>android:textOff</a:t>
            </a:r>
            <a:r>
              <a:rPr lang="en-IN" dirty="0"/>
              <a:t>="Disable" </a:t>
            </a:r>
            <a:r>
              <a:rPr lang="en-IN" dirty="0" err="1"/>
              <a:t>android:textOn</a:t>
            </a:r>
            <a:r>
              <a:rPr lang="en-IN" dirty="0"/>
              <a:t>="Enable"/&gt; &lt;!--text to be displayed whenever toggle button is checked--&gt;</a:t>
            </a:r>
          </a:p>
        </p:txBody>
      </p:sp>
    </p:spTree>
    <p:extLst>
      <p:ext uri="{BB962C8B-B14F-4D97-AF65-F5344CB8AC3E}">
        <p14:creationId xmlns:p14="http://schemas.microsoft.com/office/powerpoint/2010/main" val="2569921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33670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772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err="1">
                <a:solidFill>
                  <a:srgbClr val="008000"/>
                </a:solidFill>
                <a:latin typeface="calibri"/>
              </a:rPr>
              <a:t>textColor</a:t>
            </a:r>
            <a:r>
              <a:rPr lang="en-IN" sz="2000" b="1" dirty="0">
                <a:solidFill>
                  <a:srgbClr val="008000"/>
                </a:solidFill>
                <a:latin typeface="calibri"/>
              </a:rPr>
              <a:t>: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 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textColor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 attribute is used to set the text 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color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 of a toggle button. 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Color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 value is in the form of “#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argb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”, “#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rgb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”, “#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rrggbb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”, or “#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aarrggbb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”.</a:t>
            </a:r>
          </a:p>
          <a:p>
            <a:pPr algn="just"/>
            <a:r>
              <a:rPr lang="en-IN" sz="2000" dirty="0">
                <a:solidFill>
                  <a:srgbClr val="555555"/>
                </a:solidFill>
                <a:latin typeface="calibri"/>
              </a:rPr>
              <a:t>Below we set the red </a:t>
            </a:r>
            <a:r>
              <a:rPr lang="en-IN" sz="2000" dirty="0" err="1">
                <a:solidFill>
                  <a:srgbClr val="555555"/>
                </a:solidFill>
                <a:latin typeface="calibri"/>
              </a:rPr>
              <a:t>color</a:t>
            </a:r>
            <a:r>
              <a:rPr lang="en-IN" sz="2000" dirty="0">
                <a:solidFill>
                  <a:srgbClr val="555555"/>
                </a:solidFill>
                <a:latin typeface="calibri"/>
              </a:rPr>
              <a:t> for the displayed text of a Toggle button.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88"/>
                </a:solidFill>
              </a:rPr>
              <a:t>&lt;</a:t>
            </a:r>
            <a:r>
              <a:rPr lang="en-IN" sz="2000" dirty="0" err="1">
                <a:solidFill>
                  <a:srgbClr val="000088"/>
                </a:solidFill>
              </a:rPr>
              <a:t>ToggleButton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android:id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"@+id/</a:t>
            </a:r>
            <a:r>
              <a:rPr lang="en-IN" sz="2000" dirty="0" err="1">
                <a:solidFill>
                  <a:srgbClr val="008800"/>
                </a:solidFill>
              </a:rPr>
              <a:t>simpleToggleButton</a:t>
            </a:r>
            <a:r>
              <a:rPr lang="en-IN" sz="2000" dirty="0">
                <a:solidFill>
                  <a:srgbClr val="008800"/>
                </a:solidFill>
              </a:rPr>
              <a:t>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 err="1">
                <a:solidFill>
                  <a:srgbClr val="660066"/>
                </a:solidFill>
              </a:rPr>
              <a:t>android:layout_width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</a:t>
            </a:r>
            <a:r>
              <a:rPr lang="en-IN" sz="2000" dirty="0" err="1">
                <a:solidFill>
                  <a:srgbClr val="008800"/>
                </a:solidFill>
              </a:rPr>
              <a:t>wrap_content</a:t>
            </a:r>
            <a:r>
              <a:rPr lang="en-IN" sz="2000" dirty="0">
                <a:solidFill>
                  <a:srgbClr val="008800"/>
                </a:solidFill>
              </a:rPr>
              <a:t>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 err="1">
                <a:solidFill>
                  <a:srgbClr val="660066"/>
                </a:solidFill>
              </a:rPr>
              <a:t>android:layout_height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</a:t>
            </a:r>
            <a:r>
              <a:rPr lang="en-IN" sz="2000" dirty="0" err="1">
                <a:solidFill>
                  <a:srgbClr val="008800"/>
                </a:solidFill>
              </a:rPr>
              <a:t>wrap_content</a:t>
            </a:r>
            <a:r>
              <a:rPr lang="en-IN" sz="2000" dirty="0">
                <a:solidFill>
                  <a:srgbClr val="008800"/>
                </a:solidFill>
              </a:rPr>
              <a:t>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android:checked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"false"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android:textOff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"On State"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android:textOn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"Off State"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android:layout_centerHorizontal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"true"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endParaRPr lang="en-IN" sz="20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IN" sz="2000" dirty="0" err="1" smtClean="0">
                <a:solidFill>
                  <a:srgbClr val="660066"/>
                </a:solidFill>
              </a:rPr>
              <a:t>android:textColor</a:t>
            </a:r>
            <a:r>
              <a:rPr lang="en-IN" sz="2000" dirty="0">
                <a:solidFill>
                  <a:srgbClr val="666600"/>
                </a:solidFill>
              </a:rPr>
              <a:t>=</a:t>
            </a:r>
            <a:r>
              <a:rPr lang="en-IN" sz="2000" dirty="0">
                <a:solidFill>
                  <a:srgbClr val="008800"/>
                </a:solidFill>
              </a:rPr>
              <a:t>"#f00"</a:t>
            </a:r>
            <a:r>
              <a:rPr lang="en-IN" sz="2000" dirty="0">
                <a:solidFill>
                  <a:srgbClr val="000000"/>
                </a:solidFill>
              </a:rPr>
              <a:t> </a:t>
            </a:r>
            <a:r>
              <a:rPr lang="en-IN" sz="2000" dirty="0">
                <a:solidFill>
                  <a:srgbClr val="000088"/>
                </a:solidFill>
              </a:rPr>
              <a:t>/&gt;</a:t>
            </a:r>
            <a:r>
              <a:rPr lang="en-IN" sz="2000" dirty="0">
                <a:solidFill>
                  <a:srgbClr val="880000"/>
                </a:solidFill>
              </a:rPr>
              <a:t>&lt;!--red </a:t>
            </a:r>
            <a:r>
              <a:rPr lang="en-IN" sz="2000" dirty="0" err="1">
                <a:solidFill>
                  <a:srgbClr val="880000"/>
                </a:solidFill>
              </a:rPr>
              <a:t>color</a:t>
            </a:r>
            <a:r>
              <a:rPr lang="en-IN" sz="2000" dirty="0">
                <a:solidFill>
                  <a:srgbClr val="880000"/>
                </a:solidFill>
              </a:rPr>
              <a:t> for displayed text--&gt;</a:t>
            </a:r>
            <a:endParaRPr lang="en-IN" sz="2000" dirty="0">
              <a:solidFill>
                <a:srgbClr val="555555"/>
              </a:solidFill>
              <a:latin typeface="calibri"/>
            </a:endParaRPr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49" y="2420888"/>
            <a:ext cx="2438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43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textColor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err="1"/>
              <a:t>textColor</a:t>
            </a:r>
            <a:r>
              <a:rPr lang="en-IN" dirty="0"/>
              <a:t> attribute is used to set the text </a:t>
            </a:r>
            <a:r>
              <a:rPr lang="en-IN" dirty="0" err="1"/>
              <a:t>color</a:t>
            </a:r>
            <a:r>
              <a:rPr lang="en-IN" dirty="0"/>
              <a:t> of a toggle button. </a:t>
            </a:r>
            <a:r>
              <a:rPr lang="en-IN" dirty="0" err="1"/>
              <a:t>Color</a:t>
            </a:r>
            <a:r>
              <a:rPr lang="en-IN" dirty="0"/>
              <a:t> value is in the form of “#</a:t>
            </a:r>
            <a:r>
              <a:rPr lang="en-IN" dirty="0" err="1"/>
              <a:t>argb</a:t>
            </a:r>
            <a:r>
              <a:rPr lang="en-IN" dirty="0"/>
              <a:t>”, “#</a:t>
            </a:r>
            <a:r>
              <a:rPr lang="en-IN" dirty="0" err="1"/>
              <a:t>rgb</a:t>
            </a:r>
            <a:r>
              <a:rPr lang="en-IN" dirty="0"/>
              <a:t>”, “#</a:t>
            </a:r>
            <a:r>
              <a:rPr lang="en-IN" dirty="0" err="1"/>
              <a:t>rrggbb</a:t>
            </a:r>
            <a:r>
              <a:rPr lang="en-IN" dirty="0"/>
              <a:t>”, or “#</a:t>
            </a:r>
            <a:r>
              <a:rPr lang="en-IN" dirty="0" err="1"/>
              <a:t>aarrggbb</a:t>
            </a:r>
            <a:r>
              <a:rPr lang="en-IN" dirty="0" smtClean="0"/>
              <a:t>”.</a:t>
            </a:r>
          </a:p>
          <a:p>
            <a:r>
              <a:rPr lang="en-IN" b="1" dirty="0" err="1"/>
              <a:t>textSize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err="1"/>
              <a:t>textSize</a:t>
            </a:r>
            <a:r>
              <a:rPr lang="en-IN" dirty="0"/>
              <a:t> attribute set the size of the text of a toggle button. We can set the text size in </a:t>
            </a:r>
            <a:r>
              <a:rPr lang="en-IN" dirty="0" err="1"/>
              <a:t>sp</a:t>
            </a:r>
            <a:r>
              <a:rPr lang="en-IN" dirty="0"/>
              <a:t>(scale independent pixel) or </a:t>
            </a:r>
            <a:r>
              <a:rPr lang="en-IN" dirty="0" err="1"/>
              <a:t>dp</a:t>
            </a:r>
            <a:r>
              <a:rPr lang="en-IN" dirty="0"/>
              <a:t>(density pixel</a:t>
            </a:r>
            <a:r>
              <a:rPr lang="en-IN" dirty="0" smtClean="0"/>
              <a:t>).</a:t>
            </a:r>
          </a:p>
          <a:p>
            <a:r>
              <a:rPr lang="en-IN" b="1" dirty="0" err="1"/>
              <a:t>textStyle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err="1"/>
              <a:t>textStyle</a:t>
            </a:r>
            <a:r>
              <a:rPr lang="en-IN" dirty="0"/>
              <a:t> attribute is used to set the text style of the text of a Toggle button. You can set bold, italic and normal.  If you need to use two or more styles for a </a:t>
            </a:r>
            <a:r>
              <a:rPr lang="en-IN" dirty="0">
                <a:hlinkClick r:id="rId2" tooltip="Text View With Example"/>
              </a:rPr>
              <a:t>text view</a:t>
            </a:r>
            <a:r>
              <a:rPr lang="en-IN" dirty="0"/>
              <a:t> then “|” operator is used for that</a:t>
            </a:r>
            <a:r>
              <a:rPr lang="en-IN" dirty="0" smtClean="0"/>
              <a:t>.</a:t>
            </a:r>
          </a:p>
          <a:p>
            <a:r>
              <a:rPr lang="en-IN" b="1" dirty="0"/>
              <a:t>background:</a:t>
            </a:r>
            <a:r>
              <a:rPr lang="en-IN" dirty="0"/>
              <a:t> background attribute is used to set the background of a toggle button. We can set a </a:t>
            </a:r>
            <a:r>
              <a:rPr lang="en-IN" dirty="0" err="1"/>
              <a:t>color</a:t>
            </a:r>
            <a:r>
              <a:rPr lang="en-IN" dirty="0"/>
              <a:t> or a </a:t>
            </a:r>
            <a:r>
              <a:rPr lang="en-IN" dirty="0" err="1"/>
              <a:t>drawable</a:t>
            </a:r>
            <a:r>
              <a:rPr lang="en-IN" dirty="0"/>
              <a:t> in the background of a toggle button.</a:t>
            </a:r>
          </a:p>
        </p:txBody>
      </p:sp>
    </p:spTree>
    <p:extLst>
      <p:ext uri="{BB962C8B-B14F-4D97-AF65-F5344CB8AC3E}">
        <p14:creationId xmlns:p14="http://schemas.microsoft.com/office/powerpoint/2010/main" val="2467074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 padding:</a:t>
            </a:r>
            <a:r>
              <a:rPr lang="en-IN" dirty="0"/>
              <a:t> padding attribute is used to set the padding from left, right, top or bottom.</a:t>
            </a:r>
          </a:p>
          <a:p>
            <a:pPr lvl="1"/>
            <a:r>
              <a:rPr lang="en-IN" b="1" dirty="0" err="1"/>
              <a:t>paddingRight</a:t>
            </a:r>
            <a:r>
              <a:rPr lang="en-IN" b="1" dirty="0"/>
              <a:t> :</a:t>
            </a:r>
            <a:r>
              <a:rPr lang="en-IN" dirty="0"/>
              <a:t>set the padding from the right side of the toggle button</a:t>
            </a:r>
            <a:r>
              <a:rPr lang="en-IN" b="1" dirty="0"/>
              <a:t>.</a:t>
            </a:r>
            <a:endParaRPr lang="en-IN" dirty="0"/>
          </a:p>
          <a:p>
            <a:pPr lvl="1"/>
            <a:r>
              <a:rPr lang="en-IN" b="1" dirty="0" err="1"/>
              <a:t>paddingLeft</a:t>
            </a:r>
            <a:r>
              <a:rPr lang="en-IN" b="1" dirty="0"/>
              <a:t> :</a:t>
            </a:r>
            <a:r>
              <a:rPr lang="en-IN" dirty="0"/>
              <a:t>set the padding from the left side of the toggle button</a:t>
            </a:r>
            <a:r>
              <a:rPr lang="en-IN" b="1" dirty="0"/>
              <a:t>.</a:t>
            </a:r>
            <a:endParaRPr lang="en-IN" dirty="0"/>
          </a:p>
          <a:p>
            <a:pPr lvl="1"/>
            <a:r>
              <a:rPr lang="en-IN" b="1" dirty="0" err="1"/>
              <a:t>paddingTop</a:t>
            </a:r>
            <a:r>
              <a:rPr lang="en-IN" b="1" dirty="0"/>
              <a:t> :</a:t>
            </a:r>
            <a:r>
              <a:rPr lang="en-IN" dirty="0"/>
              <a:t>set the padding from the top side of the toggle button</a:t>
            </a:r>
            <a:r>
              <a:rPr lang="en-IN" b="1" dirty="0"/>
              <a:t>.</a:t>
            </a:r>
            <a:endParaRPr lang="en-IN" dirty="0"/>
          </a:p>
          <a:p>
            <a:pPr lvl="1"/>
            <a:r>
              <a:rPr lang="en-IN" b="1" dirty="0" err="1"/>
              <a:t>paddingBottom</a:t>
            </a:r>
            <a:r>
              <a:rPr lang="en-IN" b="1" dirty="0"/>
              <a:t> :</a:t>
            </a:r>
            <a:r>
              <a:rPr lang="en-IN" dirty="0"/>
              <a:t>set the padding from the bottom side of the toggle button</a:t>
            </a:r>
            <a:r>
              <a:rPr lang="en-IN" b="1" dirty="0"/>
              <a:t>.</a:t>
            </a:r>
            <a:endParaRPr lang="en-IN" dirty="0"/>
          </a:p>
          <a:p>
            <a:pPr lvl="1"/>
            <a:r>
              <a:rPr lang="en-IN" b="1" dirty="0"/>
              <a:t>Padding :</a:t>
            </a:r>
            <a:r>
              <a:rPr lang="en-IN" dirty="0"/>
              <a:t>set the padding from the all side’s of the toggle button</a:t>
            </a:r>
            <a:r>
              <a:rPr lang="en-IN" b="1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333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drawableBottom</a:t>
            </a:r>
            <a:r>
              <a:rPr lang="en-IN" b="1" dirty="0"/>
              <a:t>, </a:t>
            </a:r>
            <a:r>
              <a:rPr lang="en-IN" b="1" dirty="0" err="1"/>
              <a:t>drawableTop</a:t>
            </a:r>
            <a:r>
              <a:rPr lang="en-IN" b="1" dirty="0"/>
              <a:t>, </a:t>
            </a:r>
            <a:r>
              <a:rPr lang="en-IN" b="1" dirty="0" err="1"/>
              <a:t>drawableRight</a:t>
            </a:r>
            <a:r>
              <a:rPr lang="en-IN" b="1" dirty="0"/>
              <a:t> And </a:t>
            </a:r>
            <a:r>
              <a:rPr lang="en-IN" b="1" dirty="0" err="1"/>
              <a:t>drawableLeft</a:t>
            </a:r>
            <a:r>
              <a:rPr lang="en-IN" b="1" dirty="0"/>
              <a:t>: </a:t>
            </a:r>
            <a:r>
              <a:rPr lang="en-IN" dirty="0"/>
              <a:t>These attribute draw the </a:t>
            </a:r>
            <a:r>
              <a:rPr lang="en-IN" dirty="0" err="1"/>
              <a:t>drawable</a:t>
            </a:r>
            <a:r>
              <a:rPr lang="en-IN" dirty="0"/>
              <a:t> below, top, right and left of the text of </a:t>
            </a:r>
            <a:r>
              <a:rPr lang="en-IN" dirty="0" err="1"/>
              <a:t>ToggleButton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1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2756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6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86769"/>
            <a:ext cx="6984776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2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9"/>
            <a:ext cx="576064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54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0200"/>
            <a:ext cx="75608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2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0200"/>
            <a:ext cx="74168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4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732</Words>
  <Application>Microsoft Office PowerPoint</Application>
  <PresentationFormat>On-screen Show (4:3)</PresentationFormat>
  <Paragraphs>154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Android - Event Handling </vt:lpstr>
      <vt:lpstr>Event Handling</vt:lpstr>
      <vt:lpstr>Event Handling</vt:lpstr>
      <vt:lpstr>PowerPoint Presentation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Strings.xml</vt:lpstr>
      <vt:lpstr>Example</vt:lpstr>
      <vt:lpstr>PowerPoint Presentation</vt:lpstr>
      <vt:lpstr>PowerPoint Presentation</vt:lpstr>
      <vt:lpstr>PowerPoint Presentation</vt:lpstr>
      <vt:lpstr>Toggle Button</vt:lpstr>
      <vt:lpstr>PowerPoint Presentation</vt:lpstr>
      <vt:lpstr>PowerPoint Presentation</vt:lpstr>
      <vt:lpstr>PowerPoint Presentation</vt:lpstr>
      <vt:lpstr>Attributes of ToggleButton: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Event Handling</dc:title>
  <dc:creator>admin</dc:creator>
  <cp:lastModifiedBy>admin</cp:lastModifiedBy>
  <cp:revision>15</cp:revision>
  <dcterms:created xsi:type="dcterms:W3CDTF">2021-10-23T05:49:09Z</dcterms:created>
  <dcterms:modified xsi:type="dcterms:W3CDTF">2022-11-30T07:07:04Z</dcterms:modified>
</cp:coreProperties>
</file>