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80" r:id="rId6"/>
    <p:sldId id="282" r:id="rId7"/>
    <p:sldId id="289" r:id="rId8"/>
    <p:sldId id="292" r:id="rId9"/>
    <p:sldId id="290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5349-2629-4B0A-B60F-4CB2083420B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3200-1E3F-4C1E-A723-7215B0B6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5349-2629-4B0A-B60F-4CB2083420B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3200-1E3F-4C1E-A723-7215B0B6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1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5349-2629-4B0A-B60F-4CB2083420B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3200-1E3F-4C1E-A723-7215B0B6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5349-2629-4B0A-B60F-4CB2083420B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3200-1E3F-4C1E-A723-7215B0B6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7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5349-2629-4B0A-B60F-4CB2083420B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3200-1E3F-4C1E-A723-7215B0B6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15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5349-2629-4B0A-B60F-4CB2083420B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3200-1E3F-4C1E-A723-7215B0B6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5349-2629-4B0A-B60F-4CB2083420B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3200-1E3F-4C1E-A723-7215B0B6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99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5349-2629-4B0A-B60F-4CB2083420B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3200-1E3F-4C1E-A723-7215B0B6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78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5349-2629-4B0A-B60F-4CB2083420B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3200-1E3F-4C1E-A723-7215B0B6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6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5349-2629-4B0A-B60F-4CB2083420B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3200-1E3F-4C1E-A723-7215B0B6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5349-2629-4B0A-B60F-4CB2083420B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3200-1E3F-4C1E-A723-7215B0B6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5349-2629-4B0A-B60F-4CB2083420B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3200-1E3F-4C1E-A723-7215B0B63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android.com/ui/spinne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android.com/ui/xm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bhiandroid.com/ui/gridview/" TargetMode="External"/><Relationship Id="rId2" Type="http://schemas.openxmlformats.org/officeDocument/2006/relationships/hyperlink" Target="https://abhiandroid.com/ui/listvi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hiandroid.com/ui/spinn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52928" cy="1152128"/>
          </a:xfrm>
        </p:spPr>
        <p:txBody>
          <a:bodyPr/>
          <a:lstStyle/>
          <a:p>
            <a:r>
              <a:rPr lang="en-US" dirty="0" smtClean="0"/>
              <a:t>Adapter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just"/>
            <a:r>
              <a:rPr lang="en-IN" dirty="0"/>
              <a:t>In Android, Adapter is a bridge between UI component and data source that helps us to fill data in UI component.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holds the data and send the data to an Adapter view then view can takes the data from the adapter view and shows the data on different views like </a:t>
            </a:r>
            <a:r>
              <a:rPr lang="en-IN" dirty="0" smtClean="0"/>
              <a:t>as </a:t>
            </a:r>
            <a:r>
              <a:rPr lang="en-IN" dirty="0" err="1" smtClean="0"/>
              <a:t>ListView,GridView</a:t>
            </a:r>
            <a:r>
              <a:rPr lang="en-IN" dirty="0" smtClean="0"/>
              <a:t>, </a:t>
            </a:r>
            <a:r>
              <a:rPr lang="en-IN" dirty="0"/>
              <a:t> </a:t>
            </a:r>
            <a:r>
              <a:rPr lang="en-IN" dirty="0">
                <a:hlinkClick r:id="rId2" tooltip="Spinner Tutorial"/>
              </a:rPr>
              <a:t>Spinner</a:t>
            </a:r>
            <a:r>
              <a:rPr lang="en-IN" dirty="0"/>
              <a:t> etc.</a:t>
            </a:r>
          </a:p>
        </p:txBody>
      </p:sp>
    </p:spTree>
    <p:extLst>
      <p:ext uri="{BB962C8B-B14F-4D97-AF65-F5344CB8AC3E}">
        <p14:creationId xmlns:p14="http://schemas.microsoft.com/office/powerpoint/2010/main" val="142746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package </a:t>
            </a:r>
            <a:r>
              <a:rPr lang="en-IN" dirty="0" err="1"/>
              <a:t>com.example.final_autocomplete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import </a:t>
            </a:r>
            <a:r>
              <a:rPr lang="en-IN" dirty="0" err="1"/>
              <a:t>androidx.appcompat.app.AppCompatActivity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import </a:t>
            </a:r>
            <a:r>
              <a:rPr lang="en-IN" dirty="0" err="1"/>
              <a:t>android.os.Bundle</a:t>
            </a:r>
            <a:r>
              <a:rPr lang="en-IN" dirty="0"/>
              <a:t>;</a:t>
            </a:r>
            <a:br>
              <a:rPr lang="en-IN" dirty="0"/>
            </a:br>
            <a:r>
              <a:rPr lang="en-IN" b="1" dirty="0"/>
              <a:t>import </a:t>
            </a:r>
            <a:r>
              <a:rPr lang="en-IN" dirty="0" err="1"/>
              <a:t>android.widget.ArrayAdapter</a:t>
            </a:r>
            <a:r>
              <a:rPr lang="en-IN" dirty="0"/>
              <a:t>;</a:t>
            </a:r>
            <a:br>
              <a:rPr lang="en-IN" dirty="0"/>
            </a:br>
            <a:r>
              <a:rPr lang="en-IN" b="1" dirty="0"/>
              <a:t>import </a:t>
            </a:r>
            <a:r>
              <a:rPr lang="en-IN" dirty="0" err="1"/>
              <a:t>android.widget.AutoCompleteTextView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public class </a:t>
            </a:r>
            <a:r>
              <a:rPr lang="en-IN" dirty="0" err="1"/>
              <a:t>MainActivity</a:t>
            </a:r>
            <a:r>
              <a:rPr lang="en-IN" dirty="0"/>
              <a:t> </a:t>
            </a:r>
            <a:r>
              <a:rPr lang="en-IN" b="1" dirty="0"/>
              <a:t>extends </a:t>
            </a:r>
            <a:r>
              <a:rPr lang="en-IN" dirty="0" err="1"/>
              <a:t>AppCompatActivity</a:t>
            </a:r>
            <a:r>
              <a:rPr lang="en-IN" dirty="0"/>
              <a:t> {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AutoCompleteTextView</a:t>
            </a:r>
            <a:r>
              <a:rPr lang="en-IN" dirty="0"/>
              <a:t> </a:t>
            </a:r>
            <a:r>
              <a:rPr lang="en-IN" b="1" dirty="0"/>
              <a:t>autocomplete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String[] </a:t>
            </a:r>
            <a:r>
              <a:rPr lang="en-IN" b="1" dirty="0" err="1"/>
              <a:t>arr</a:t>
            </a:r>
            <a:r>
              <a:rPr lang="en-IN" b="1" dirty="0"/>
              <a:t> </a:t>
            </a:r>
            <a:r>
              <a:rPr lang="en-IN" dirty="0"/>
              <a:t>= { </a:t>
            </a:r>
            <a:r>
              <a:rPr lang="en-IN" b="1" dirty="0"/>
              <a:t>"Pondicherry"</a:t>
            </a:r>
            <a:r>
              <a:rPr lang="en-IN" dirty="0"/>
              <a:t>, </a:t>
            </a:r>
            <a:r>
              <a:rPr lang="en-IN" b="1" dirty="0"/>
              <a:t>"</a:t>
            </a:r>
            <a:r>
              <a:rPr lang="en-IN" b="1" dirty="0" err="1"/>
              <a:t>Param</a:t>
            </a:r>
            <a:r>
              <a:rPr lang="en-IN" b="1" dirty="0"/>
              <a:t>"</a:t>
            </a:r>
            <a:r>
              <a:rPr lang="en-IN" dirty="0"/>
              <a:t>,</a:t>
            </a:r>
            <a:r>
              <a:rPr lang="en-IN" b="1" dirty="0"/>
              <a:t>"</a:t>
            </a:r>
            <a:r>
              <a:rPr lang="en-IN" b="1" dirty="0" err="1"/>
              <a:t>Ponama</a:t>
            </a:r>
            <a:r>
              <a:rPr lang="en-IN" b="1" dirty="0"/>
              <a:t> Bridge"</a:t>
            </a:r>
            <a:r>
              <a:rPr lang="en-IN" dirty="0"/>
              <a:t>,</a:t>
            </a:r>
            <a:r>
              <a:rPr lang="en-IN" b="1" dirty="0"/>
              <a:t>"</a:t>
            </a:r>
            <a:r>
              <a:rPr lang="en-IN" b="1" dirty="0" err="1"/>
              <a:t>pala</a:t>
            </a:r>
            <a:r>
              <a:rPr lang="en-IN" b="1" dirty="0"/>
              <a:t>,"</a:t>
            </a:r>
            <a:r>
              <a:rPr lang="en-IN" dirty="0"/>
              <a:t>, </a:t>
            </a:r>
            <a:r>
              <a:rPr lang="en-IN" b="1" dirty="0"/>
              <a:t>"</a:t>
            </a:r>
            <a:r>
              <a:rPr lang="en-IN" b="1" dirty="0" err="1"/>
              <a:t>Pastatestates</a:t>
            </a:r>
            <a:r>
              <a:rPr lang="en-IN" b="1" dirty="0"/>
              <a:t>"</a:t>
            </a:r>
            <a:r>
              <a:rPr lang="en-IN" dirty="0"/>
              <a:t>};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/>
              <a:t>@Override</a:t>
            </a:r>
            <a:br>
              <a:rPr lang="en-IN" dirty="0"/>
            </a:br>
            <a:r>
              <a:rPr lang="en-IN" dirty="0"/>
              <a:t>    </a:t>
            </a:r>
            <a:r>
              <a:rPr lang="en-IN" b="1" dirty="0"/>
              <a:t>protected void </a:t>
            </a:r>
            <a:r>
              <a:rPr lang="en-IN" dirty="0" err="1"/>
              <a:t>onCreate</a:t>
            </a:r>
            <a:r>
              <a:rPr lang="en-IN" dirty="0"/>
              <a:t>(Bundle </a:t>
            </a:r>
            <a:r>
              <a:rPr lang="en-IN" dirty="0" err="1"/>
              <a:t>savedInstanceState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b="1" dirty="0" err="1"/>
              <a:t>super</a:t>
            </a:r>
            <a:r>
              <a:rPr lang="en-IN" dirty="0" err="1"/>
              <a:t>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setContentView</a:t>
            </a:r>
            <a:r>
              <a:rPr lang="en-IN" dirty="0"/>
              <a:t>(</a:t>
            </a:r>
            <a:r>
              <a:rPr lang="en-IN" dirty="0" err="1"/>
              <a:t>R.layout.</a:t>
            </a:r>
            <a:r>
              <a:rPr lang="en-IN" b="1" i="1" dirty="0" err="1"/>
              <a:t>activity_main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</a:t>
            </a:r>
            <a:r>
              <a:rPr lang="en-IN" b="1" dirty="0"/>
              <a:t>autocomplete </a:t>
            </a:r>
            <a:r>
              <a:rPr lang="en-IN" dirty="0"/>
              <a:t>= (</a:t>
            </a:r>
            <a:r>
              <a:rPr lang="en-IN" dirty="0" err="1"/>
              <a:t>AutoCompleteTextView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          </a:t>
            </a:r>
            <a:r>
              <a:rPr lang="en-IN" dirty="0" err="1"/>
              <a:t>findViewById</a:t>
            </a:r>
            <a:r>
              <a:rPr lang="en-IN" dirty="0"/>
              <a:t>(R.id.</a:t>
            </a:r>
            <a:r>
              <a:rPr lang="en-IN" b="1" i="1" dirty="0"/>
              <a:t>autoCompleteTextView1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ArrayAdapter</a:t>
            </a:r>
            <a:r>
              <a:rPr lang="en-IN" dirty="0"/>
              <a:t>&lt;String&gt; adapter = </a:t>
            </a:r>
            <a:r>
              <a:rPr lang="en-IN" b="1" dirty="0"/>
              <a:t>new </a:t>
            </a:r>
            <a:r>
              <a:rPr lang="en-IN" dirty="0" err="1"/>
              <a:t>ArrayAdapter</a:t>
            </a:r>
            <a:r>
              <a:rPr lang="en-IN" dirty="0"/>
              <a:t>&lt;String&gt;</a:t>
            </a:r>
            <a:br>
              <a:rPr lang="en-IN" dirty="0"/>
            </a:br>
            <a:r>
              <a:rPr lang="en-IN" dirty="0"/>
              <a:t>                (</a:t>
            </a:r>
            <a:r>
              <a:rPr lang="en-IN" b="1" dirty="0" err="1"/>
              <a:t>this</a:t>
            </a:r>
            <a:r>
              <a:rPr lang="en-IN" dirty="0" err="1"/>
              <a:t>,android.R.layout.</a:t>
            </a:r>
            <a:r>
              <a:rPr lang="en-IN" b="1" i="1" dirty="0" err="1"/>
              <a:t>select_dialog_item</a:t>
            </a:r>
            <a:r>
              <a:rPr lang="en-IN" dirty="0"/>
              <a:t>, </a:t>
            </a:r>
            <a:r>
              <a:rPr lang="en-IN" b="1" dirty="0" err="1"/>
              <a:t>arr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</a:t>
            </a:r>
            <a:r>
              <a:rPr lang="en-IN" b="1" dirty="0" err="1"/>
              <a:t>autocomplete</a:t>
            </a:r>
            <a:r>
              <a:rPr lang="en-IN" dirty="0" err="1"/>
              <a:t>.setThreshold</a:t>
            </a:r>
            <a:r>
              <a:rPr lang="en-IN" dirty="0"/>
              <a:t>(</a:t>
            </a:r>
            <a:r>
              <a:rPr lang="en-IN" dirty="0"/>
              <a:t>2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b="1" dirty="0" err="1"/>
              <a:t>autocomplete</a:t>
            </a:r>
            <a:r>
              <a:rPr lang="en-IN" dirty="0" err="1"/>
              <a:t>.setAdapter</a:t>
            </a:r>
            <a:r>
              <a:rPr lang="en-IN" dirty="0"/>
              <a:t>(adapter);</a:t>
            </a:r>
            <a:br>
              <a:rPr lang="en-IN" dirty="0"/>
            </a:br>
            <a:r>
              <a:rPr lang="en-IN" dirty="0"/>
              <a:t>    }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59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0200"/>
            <a:ext cx="828091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31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Adapters In Android: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There </a:t>
            </a:r>
            <a:r>
              <a:rPr lang="en-IN" dirty="0"/>
              <a:t>are the some commonly used Adapter in Android used to fill the data in the UI components.</a:t>
            </a:r>
          </a:p>
          <a:p>
            <a:pPr lvl="1"/>
            <a:r>
              <a:rPr lang="en-IN" dirty="0" err="1"/>
              <a:t>BaseAdapter</a:t>
            </a:r>
            <a:r>
              <a:rPr lang="en-IN" dirty="0"/>
              <a:t> – It is parent adapter for all other adapters</a:t>
            </a:r>
          </a:p>
          <a:p>
            <a:pPr lvl="1"/>
            <a:r>
              <a:rPr lang="en-IN" dirty="0"/>
              <a:t>ArrayAdapter – It is used whenever we have a list of single items which is backed by an array</a:t>
            </a:r>
          </a:p>
          <a:p>
            <a:pPr lvl="1"/>
            <a:r>
              <a:rPr lang="en-IN" dirty="0"/>
              <a:t>Custom ArrayAdapter – It is used whenever we need to display a custom list</a:t>
            </a:r>
          </a:p>
          <a:p>
            <a:pPr lvl="1"/>
            <a:r>
              <a:rPr lang="en-IN" dirty="0" err="1"/>
              <a:t>SimpleAdapter</a:t>
            </a:r>
            <a:r>
              <a:rPr lang="en-IN" dirty="0"/>
              <a:t> – It is an easy adapter to map static data to views defined in your </a:t>
            </a:r>
            <a:r>
              <a:rPr lang="en-IN" dirty="0">
                <a:hlinkClick r:id="rId2" tooltip="XML in Android"/>
              </a:rPr>
              <a:t>XML</a:t>
            </a:r>
            <a:r>
              <a:rPr lang="en-IN" dirty="0"/>
              <a:t> file</a:t>
            </a:r>
          </a:p>
          <a:p>
            <a:pPr lvl="1"/>
            <a:r>
              <a:rPr lang="en-IN" dirty="0"/>
              <a:t>Custom </a:t>
            </a:r>
            <a:r>
              <a:rPr lang="en-IN" dirty="0" err="1"/>
              <a:t>SimpleAdapter</a:t>
            </a:r>
            <a:r>
              <a:rPr lang="en-IN" dirty="0"/>
              <a:t> – It is used whenever we need to display a customized list and needed to access the child items of the list or grid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53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BaseAdapter</a:t>
            </a:r>
            <a:r>
              <a:rPr lang="en-IN" b="1" dirty="0" smtClean="0"/>
              <a:t> In Android: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err="1" smtClean="0"/>
              <a:t>BaseAdapter</a:t>
            </a:r>
            <a:r>
              <a:rPr lang="en-IN" dirty="0" smtClean="0"/>
              <a:t> </a:t>
            </a:r>
            <a:r>
              <a:rPr lang="en-IN" dirty="0"/>
              <a:t>is a common base class of a general implementation of an Adapter that can be used in </a:t>
            </a:r>
            <a:r>
              <a:rPr lang="en-IN" dirty="0" err="1">
                <a:hlinkClick r:id="rId2" tooltip="ListView"/>
              </a:rPr>
              <a:t>ListView</a:t>
            </a:r>
            <a:r>
              <a:rPr lang="en-IN" dirty="0"/>
              <a:t>, </a:t>
            </a:r>
            <a:r>
              <a:rPr lang="en-IN" dirty="0" err="1">
                <a:hlinkClick r:id="rId3" tooltip="GridView"/>
              </a:rPr>
              <a:t>GridView</a:t>
            </a:r>
            <a:r>
              <a:rPr lang="en-IN" dirty="0"/>
              <a:t>, </a:t>
            </a:r>
            <a:r>
              <a:rPr lang="en-IN" dirty="0">
                <a:hlinkClick r:id="rId4" tooltip="Spinner Tutorial"/>
              </a:rPr>
              <a:t>Spinner</a:t>
            </a:r>
            <a:r>
              <a:rPr lang="en-IN" dirty="0"/>
              <a:t> etc. </a:t>
            </a:r>
            <a:endParaRPr lang="en-IN" dirty="0" smtClean="0"/>
          </a:p>
          <a:p>
            <a:pPr algn="just"/>
            <a:r>
              <a:rPr lang="en-IN" dirty="0" smtClean="0"/>
              <a:t>Whenever </a:t>
            </a:r>
            <a:r>
              <a:rPr lang="en-IN" dirty="0"/>
              <a:t>we need a customized list in a </a:t>
            </a:r>
            <a:r>
              <a:rPr lang="en-IN" dirty="0" err="1">
                <a:hlinkClick r:id="rId2" tooltip="ListView"/>
              </a:rPr>
              <a:t>ListView</a:t>
            </a:r>
            <a:r>
              <a:rPr lang="en-IN" dirty="0"/>
              <a:t> or customized grids in a </a:t>
            </a:r>
            <a:r>
              <a:rPr lang="en-IN" dirty="0" err="1">
                <a:hlinkClick r:id="rId3" tooltip="GridView"/>
              </a:rPr>
              <a:t>GridView</a:t>
            </a:r>
            <a:r>
              <a:rPr lang="en-IN" dirty="0"/>
              <a:t> we create our own adapter and extend base adapter in that. </a:t>
            </a:r>
            <a:endParaRPr lang="en-IN" dirty="0" smtClean="0"/>
          </a:p>
          <a:p>
            <a:pPr algn="just"/>
            <a:r>
              <a:rPr lang="en-IN" dirty="0" smtClean="0"/>
              <a:t>Base </a:t>
            </a:r>
            <a:r>
              <a:rPr lang="en-IN" dirty="0"/>
              <a:t>Adapter can be extended to create a custom Adapter for displaying a custom list item.  </a:t>
            </a:r>
            <a:endParaRPr lang="en-IN" dirty="0" smtClean="0"/>
          </a:p>
          <a:p>
            <a:pPr algn="just"/>
            <a:r>
              <a:rPr lang="en-IN" dirty="0" smtClean="0"/>
              <a:t>ArrayAdapter </a:t>
            </a:r>
            <a:r>
              <a:rPr lang="en-IN" dirty="0"/>
              <a:t>is also an implementation of </a:t>
            </a:r>
            <a:r>
              <a:rPr lang="en-IN" dirty="0" err="1"/>
              <a:t>BaseAdapter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78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ArrayAdapter In Android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Whenever we have a list of single items which is backed by an Array, we can use ArrayAdapter. </a:t>
            </a:r>
          </a:p>
          <a:p>
            <a:pPr lvl="1" algn="just"/>
            <a:r>
              <a:rPr lang="en-IN" dirty="0" err="1" smtClean="0"/>
              <a:t>ArrayAdapter</a:t>
            </a:r>
            <a:r>
              <a:rPr lang="en-IN" dirty="0" smtClean="0"/>
              <a:t>(Context </a:t>
            </a:r>
            <a:r>
              <a:rPr lang="en-IN" dirty="0" err="1" smtClean="0"/>
              <a:t>context</a:t>
            </a:r>
            <a:r>
              <a:rPr lang="en-IN" dirty="0" smtClean="0"/>
              <a:t>, </a:t>
            </a:r>
            <a:r>
              <a:rPr lang="en-IN" dirty="0" err="1" smtClean="0"/>
              <a:t>int</a:t>
            </a:r>
            <a:r>
              <a:rPr lang="en-IN" dirty="0" smtClean="0"/>
              <a:t> resource, </a:t>
            </a:r>
            <a:r>
              <a:rPr lang="en-IN" dirty="0" err="1" smtClean="0"/>
              <a:t>int</a:t>
            </a:r>
            <a:r>
              <a:rPr lang="en-IN" dirty="0" smtClean="0"/>
              <a:t> textViewResourceId, T[] objects)</a:t>
            </a:r>
          </a:p>
          <a:p>
            <a:pPr algn="just"/>
            <a:r>
              <a:rPr lang="en-IN" dirty="0" smtClean="0"/>
              <a:t>ArrayAdapter is more simple and commonly used Adapter in android.</a:t>
            </a:r>
          </a:p>
          <a:p>
            <a:pPr algn="just"/>
            <a:r>
              <a:rPr lang="en-IN" dirty="0" smtClean="0"/>
              <a:t>Whenever you have a list of single type of items which is backed by an array, you can use Array Adapter.</a:t>
            </a:r>
          </a:p>
          <a:p>
            <a:pPr algn="just"/>
            <a:r>
              <a:rPr lang="en-IN" dirty="0" smtClean="0"/>
              <a:t> For instance, list of phone contacts, countries or names.</a:t>
            </a:r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005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08112"/>
          </a:xfrm>
        </p:spPr>
        <p:txBody>
          <a:bodyPr/>
          <a:lstStyle/>
          <a:p>
            <a:r>
              <a:rPr lang="en-US" dirty="0" smtClean="0"/>
              <a:t>Array Adapter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84394"/>
            <a:ext cx="8568952" cy="5656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 err="1" smtClean="0"/>
              <a:t>ArrayAdapter</a:t>
            </a:r>
            <a:r>
              <a:rPr lang="en-IN" sz="1600" b="1" dirty="0" smtClean="0"/>
              <a:t>(Context </a:t>
            </a:r>
            <a:r>
              <a:rPr lang="en-IN" sz="1600" b="1" dirty="0" err="1" smtClean="0"/>
              <a:t>context</a:t>
            </a:r>
            <a:r>
              <a:rPr lang="en-IN" sz="1600" b="1" dirty="0" smtClean="0"/>
              <a:t>, </a:t>
            </a:r>
            <a:r>
              <a:rPr lang="en-IN" sz="1600" b="1" dirty="0" err="1" smtClean="0"/>
              <a:t>int</a:t>
            </a:r>
            <a:r>
              <a:rPr lang="en-IN" sz="1600" b="1" dirty="0" smtClean="0"/>
              <a:t> resource, </a:t>
            </a:r>
            <a:r>
              <a:rPr lang="en-IN" sz="1600" b="1" dirty="0" err="1" smtClean="0"/>
              <a:t>int</a:t>
            </a:r>
            <a:r>
              <a:rPr lang="en-IN" sz="1600" b="1" dirty="0" smtClean="0"/>
              <a:t> textViewResourceId, T[] objects)</a:t>
            </a:r>
          </a:p>
          <a:p>
            <a:pPr marL="400050" lvl="1" indent="0">
              <a:buNone/>
            </a:pPr>
            <a:r>
              <a:rPr lang="en-IN" sz="3200" b="1" dirty="0" smtClean="0"/>
              <a:t>context:</a:t>
            </a:r>
          </a:p>
          <a:p>
            <a:pPr marL="800100" lvl="2" indent="0">
              <a:buNone/>
            </a:pPr>
            <a:r>
              <a:rPr lang="en-IN" sz="1400" dirty="0" smtClean="0"/>
              <a:t>The first parameter is used to pass the context means the reference of current class. </a:t>
            </a:r>
          </a:p>
          <a:p>
            <a:pPr marL="800100" lvl="2" indent="0">
              <a:buNone/>
            </a:pPr>
            <a:r>
              <a:rPr lang="en-IN" sz="1400" dirty="0" smtClean="0"/>
              <a:t>Here this is a keyword used to show the current class reference. </a:t>
            </a:r>
          </a:p>
          <a:p>
            <a:pPr marL="800100" lvl="2" indent="0">
              <a:buNone/>
            </a:pPr>
            <a:r>
              <a:rPr lang="en-IN" sz="1400" dirty="0" smtClean="0"/>
              <a:t>We can also use </a:t>
            </a:r>
            <a:r>
              <a:rPr lang="en-IN" sz="1400" dirty="0" err="1" smtClean="0"/>
              <a:t>getApplicationContext</a:t>
            </a:r>
            <a:r>
              <a:rPr lang="en-IN" sz="1400" dirty="0" smtClean="0"/>
              <a:t>(), </a:t>
            </a:r>
            <a:r>
              <a:rPr lang="en-IN" sz="1400" dirty="0" err="1" smtClean="0"/>
              <a:t>getActivity</a:t>
            </a:r>
            <a:r>
              <a:rPr lang="en-IN" sz="1400" dirty="0" smtClean="0"/>
              <a:t>() in the place of this keyword. </a:t>
            </a:r>
            <a:r>
              <a:rPr lang="en-IN" sz="1400" dirty="0" err="1" smtClean="0"/>
              <a:t>getApplicationContext</a:t>
            </a:r>
            <a:r>
              <a:rPr lang="en-IN" sz="1400" dirty="0" smtClean="0"/>
              <a:t>() is used in a Activity and </a:t>
            </a:r>
            <a:r>
              <a:rPr lang="en-IN" sz="1400" dirty="0" err="1" smtClean="0"/>
              <a:t>getActivity</a:t>
            </a:r>
            <a:r>
              <a:rPr lang="en-IN" sz="1400" dirty="0" smtClean="0"/>
              <a:t>() is used in  a Fragment.</a:t>
            </a:r>
          </a:p>
          <a:p>
            <a:pPr marL="400050" lvl="1" indent="0">
              <a:buNone/>
            </a:pPr>
            <a:r>
              <a:rPr lang="en-IN" b="1" dirty="0" smtClean="0"/>
              <a:t>Resource ID</a:t>
            </a:r>
          </a:p>
          <a:p>
            <a:pPr lvl="2"/>
            <a:r>
              <a:rPr lang="en-IN" sz="1400" dirty="0" smtClean="0"/>
              <a:t>resource id used to set the layout(xml file) for list items in which you have a text view.</a:t>
            </a:r>
          </a:p>
          <a:p>
            <a:pPr marL="400050" lvl="1" indent="0">
              <a:buNone/>
            </a:pPr>
            <a:r>
              <a:rPr lang="en-IN" b="1" dirty="0"/>
              <a:t>textViewResourceId:</a:t>
            </a:r>
          </a:p>
          <a:p>
            <a:pPr lvl="2"/>
            <a:r>
              <a:rPr lang="en-IN" sz="1400" dirty="0" smtClean="0"/>
              <a:t>textViewResourceId </a:t>
            </a:r>
            <a:r>
              <a:rPr lang="en-IN" sz="1400" dirty="0"/>
              <a:t>which is used to set the id of </a:t>
            </a:r>
            <a:r>
              <a:rPr lang="en-IN" sz="1400" dirty="0" smtClean="0"/>
              <a:t>Text View </a:t>
            </a:r>
            <a:r>
              <a:rPr lang="en-IN" sz="1400" dirty="0"/>
              <a:t>where you want to display the actual </a:t>
            </a:r>
            <a:r>
              <a:rPr lang="en-IN" sz="1400" dirty="0" smtClean="0"/>
              <a:t>text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IN" b="1" dirty="0"/>
              <a:t>objects:</a:t>
            </a:r>
          </a:p>
          <a:p>
            <a:pPr marL="971550" lvl="2" indent="-171450"/>
            <a:r>
              <a:rPr lang="en-IN" sz="1400" dirty="0" smtClean="0"/>
              <a:t>An </a:t>
            </a:r>
            <a:r>
              <a:rPr lang="en-IN" sz="1400" dirty="0"/>
              <a:t>array of objects, used to set the array of elements in the </a:t>
            </a:r>
            <a:r>
              <a:rPr lang="en-IN" sz="1400" dirty="0" err="1"/>
              <a:t>textView</a:t>
            </a:r>
            <a:r>
              <a:rPr lang="en-IN" sz="1400" dirty="0"/>
              <a:t>. We can set the object of array or array list here.</a:t>
            </a:r>
          </a:p>
          <a:p>
            <a:pPr marL="0" indent="0">
              <a:buNone/>
            </a:pPr>
            <a:r>
              <a:rPr lang="en-IN" sz="1800" dirty="0" smtClean="0"/>
              <a:t>String </a:t>
            </a:r>
            <a:r>
              <a:rPr lang="en-IN" sz="1800" dirty="0" err="1" smtClean="0"/>
              <a:t>animalList</a:t>
            </a:r>
            <a:r>
              <a:rPr lang="en-IN" sz="1800" dirty="0" smtClean="0"/>
              <a:t>[] = {"</a:t>
            </a:r>
            <a:r>
              <a:rPr lang="en-IN" sz="1800" dirty="0" err="1" smtClean="0"/>
              <a:t>Lion","Tiger","Monkey","Elephant","Dog","Cat","Camel</a:t>
            </a:r>
            <a:r>
              <a:rPr lang="en-IN" sz="1800" dirty="0" smtClean="0"/>
              <a:t>"};</a:t>
            </a:r>
          </a:p>
          <a:p>
            <a:pPr marL="0" indent="0">
              <a:buNone/>
            </a:pPr>
            <a:r>
              <a:rPr lang="en-IN" sz="1800" dirty="0" smtClean="0"/>
              <a:t>ArrayAdapter </a:t>
            </a:r>
            <a:r>
              <a:rPr lang="en-IN" sz="1800" dirty="0" err="1" smtClean="0"/>
              <a:t>arrayAdapter</a:t>
            </a:r>
            <a:r>
              <a:rPr lang="en-IN" sz="1800" dirty="0" smtClean="0"/>
              <a:t> = new ArrayAdapter(this, R.layout.list_view_items, </a:t>
            </a:r>
            <a:r>
              <a:rPr lang="en-IN" sz="1800" dirty="0" err="1" smtClean="0"/>
              <a:t>R.id.textView</a:t>
            </a:r>
            <a:r>
              <a:rPr lang="en-IN" sz="1800" dirty="0" smtClean="0"/>
              <a:t>, </a:t>
            </a:r>
            <a:r>
              <a:rPr lang="en-IN" sz="1800" dirty="0" err="1" smtClean="0"/>
              <a:t>animalList</a:t>
            </a:r>
            <a:r>
              <a:rPr lang="en-IN" sz="1800" dirty="0" smtClean="0"/>
              <a:t>);</a:t>
            </a:r>
          </a:p>
          <a:p>
            <a:pPr lvl="2"/>
            <a:endParaRPr lang="en-IN" sz="1400" dirty="0"/>
          </a:p>
          <a:p>
            <a:pPr lvl="1"/>
            <a:endParaRPr lang="en-IN" sz="1200" dirty="0" smtClean="0"/>
          </a:p>
          <a:p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17422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Autocomplete Text 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err="1" smtClean="0"/>
              <a:t>AutoCompleteTextView</a:t>
            </a:r>
            <a:r>
              <a:rPr lang="en-IN" dirty="0" smtClean="0"/>
              <a:t> is a view that is similar to </a:t>
            </a:r>
            <a:r>
              <a:rPr lang="en-IN" dirty="0" err="1" smtClean="0"/>
              <a:t>EditText</a:t>
            </a:r>
            <a:r>
              <a:rPr lang="en-IN" dirty="0" smtClean="0"/>
              <a:t>, except that it shows a list of completion suggestions automatically while the user is typing.</a:t>
            </a:r>
          </a:p>
          <a:p>
            <a:pPr algn="just"/>
            <a:r>
              <a:rPr lang="en-IN" dirty="0" smtClean="0"/>
              <a:t>The list of suggestions is displayed in drop down menu. </a:t>
            </a:r>
          </a:p>
          <a:p>
            <a:pPr algn="just"/>
            <a:r>
              <a:rPr lang="en-IN" dirty="0" smtClean="0"/>
              <a:t>The user can choose an item from there to replace the content of edit box with.</a:t>
            </a:r>
          </a:p>
          <a:p>
            <a:pPr algn="just"/>
            <a:r>
              <a:rPr lang="en-IN" dirty="0" smtClean="0"/>
              <a:t>Android </a:t>
            </a:r>
            <a:r>
              <a:rPr lang="en-IN" dirty="0" err="1" smtClean="0"/>
              <a:t>AutoCompleteTextView</a:t>
            </a:r>
            <a:r>
              <a:rPr lang="en-IN" dirty="0" smtClean="0"/>
              <a:t> is the subclass of </a:t>
            </a:r>
            <a:r>
              <a:rPr lang="en-IN" dirty="0" err="1" smtClean="0"/>
              <a:t>EditText</a:t>
            </a:r>
            <a:r>
              <a:rPr lang="en-IN" dirty="0" smtClean="0"/>
              <a:t> class.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11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9" t="14503" r="38090" b="11843"/>
          <a:stretch/>
        </p:blipFill>
        <p:spPr bwMode="auto">
          <a:xfrm>
            <a:off x="2555776" y="1484784"/>
            <a:ext cx="2880320" cy="471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28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 numCol="2">
            <a:normAutofit fontScale="47500" lnSpcReduction="20000"/>
          </a:bodyPr>
          <a:lstStyle/>
          <a:p>
            <a:r>
              <a:rPr lang="en-IN" i="1" dirty="0"/>
              <a:t>&lt;?</a:t>
            </a:r>
            <a:r>
              <a:rPr lang="en-IN" b="1" dirty="0"/>
              <a:t>xml version="1.0" encoding="utf-8"</a:t>
            </a:r>
            <a:r>
              <a:rPr lang="en-IN" i="1" dirty="0"/>
              <a:t>?&gt;</a:t>
            </a:r>
            <a:br>
              <a:rPr lang="en-IN" i="1" dirty="0"/>
            </a:br>
            <a:r>
              <a:rPr lang="en-IN" dirty="0"/>
              <a:t>&lt;</a:t>
            </a:r>
            <a:r>
              <a:rPr lang="en-IN" b="1" dirty="0" err="1"/>
              <a:t>RelativeLayout</a:t>
            </a:r>
            <a:r>
              <a:rPr lang="en-IN" b="1" dirty="0"/>
              <a:t> </a:t>
            </a:r>
            <a:r>
              <a:rPr lang="en-IN" b="1" dirty="0" err="1"/>
              <a:t>xmlns:android</a:t>
            </a:r>
            <a:r>
              <a:rPr lang="en-IN" b="1" dirty="0"/>
              <a:t>="http://schemas.android.com/</a:t>
            </a:r>
            <a:r>
              <a:rPr lang="en-IN" b="1" dirty="0" err="1"/>
              <a:t>apk</a:t>
            </a:r>
            <a:r>
              <a:rPr lang="en-IN" b="1" dirty="0"/>
              <a:t>/res/android"</a:t>
            </a:r>
            <a:br>
              <a:rPr lang="en-IN" b="1" dirty="0"/>
            </a:br>
            <a:r>
              <a:rPr lang="en-IN" b="1" dirty="0"/>
              <a:t>    </a:t>
            </a:r>
            <a:r>
              <a:rPr lang="en-IN" b="1" dirty="0" err="1"/>
              <a:t>xmlns:tools</a:t>
            </a:r>
            <a:r>
              <a:rPr lang="en-IN" b="1" dirty="0"/>
              <a:t>="http://schemas.android.com/tools"</a:t>
            </a:r>
            <a:br>
              <a:rPr lang="en-IN" b="1" dirty="0"/>
            </a:br>
            <a:r>
              <a:rPr lang="en-IN" b="1" dirty="0"/>
              <a:t>    </a:t>
            </a:r>
            <a:r>
              <a:rPr lang="en-IN" b="1" dirty="0" err="1"/>
              <a:t>android:layout_width</a:t>
            </a:r>
            <a:r>
              <a:rPr lang="en-IN" b="1" dirty="0"/>
              <a:t>="</a:t>
            </a:r>
            <a:r>
              <a:rPr lang="en-IN" b="1" dirty="0" err="1"/>
              <a:t>match_parent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</a:t>
            </a:r>
            <a:r>
              <a:rPr lang="en-IN" b="1" dirty="0" err="1"/>
              <a:t>android:layout_height</a:t>
            </a:r>
            <a:r>
              <a:rPr lang="en-IN" b="1" dirty="0"/>
              <a:t>="</a:t>
            </a:r>
            <a:r>
              <a:rPr lang="en-IN" b="1" dirty="0" err="1"/>
              <a:t>match_parent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    </a:t>
            </a:r>
            <a:r>
              <a:rPr lang="en-IN" b="1" dirty="0" err="1"/>
              <a:t>tools:context</a:t>
            </a:r>
            <a:r>
              <a:rPr lang="en-IN" b="1" dirty="0"/>
              <a:t>=".</a:t>
            </a:r>
            <a:r>
              <a:rPr lang="en-IN" b="1" dirty="0" err="1"/>
              <a:t>MainActivity</a:t>
            </a:r>
            <a:r>
              <a:rPr lang="en-IN" b="1" dirty="0"/>
              <a:t>" 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 err="1"/>
              <a:t>TextView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android:id</a:t>
            </a:r>
            <a:r>
              <a:rPr lang="en-IN" b="1" dirty="0"/>
              <a:t>="@+id/textView2"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android:layout_width</a:t>
            </a:r>
            <a:r>
              <a:rPr lang="en-IN" b="1" dirty="0"/>
              <a:t>="</a:t>
            </a:r>
            <a:r>
              <a:rPr lang="en-IN" b="1" dirty="0" err="1"/>
              <a:t>wrap_content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android:layout_height</a:t>
            </a:r>
            <a:r>
              <a:rPr lang="en-IN" b="1" dirty="0"/>
              <a:t>="</a:t>
            </a:r>
            <a:r>
              <a:rPr lang="en-IN" b="1" dirty="0" err="1"/>
              <a:t>wrap_content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android:layout_alignParentTop</a:t>
            </a:r>
            <a:r>
              <a:rPr lang="en-IN" b="1" dirty="0"/>
              <a:t>="true"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android:layout_centerHorizontal</a:t>
            </a:r>
            <a:r>
              <a:rPr lang="en-IN" b="1" dirty="0"/>
              <a:t>="true"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android:layout_marginTop</a:t>
            </a:r>
            <a:r>
              <a:rPr lang="en-IN" b="1" dirty="0"/>
              <a:t>="25dp"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android:text</a:t>
            </a:r>
            <a:r>
              <a:rPr lang="en-IN" b="1" dirty="0"/>
              <a:t>="@string/</a:t>
            </a:r>
            <a:r>
              <a:rPr lang="en-IN" b="1" dirty="0" err="1"/>
              <a:t>example_autocompletetextview</a:t>
            </a:r>
            <a:r>
              <a:rPr lang="en-IN" b="1" dirty="0"/>
              <a:t>" </a:t>
            </a:r>
            <a:r>
              <a:rPr lang="en-IN" dirty="0"/>
              <a:t>/&gt;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 err="1"/>
              <a:t>AutoCompleteTextView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android:id</a:t>
            </a:r>
            <a:r>
              <a:rPr lang="en-IN" b="1" dirty="0"/>
              <a:t>="@+id/autoCompleteTextView1"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android:layout_width</a:t>
            </a:r>
            <a:r>
              <a:rPr lang="en-IN" b="1" dirty="0"/>
              <a:t>="</a:t>
            </a:r>
            <a:r>
              <a:rPr lang="en-IN" b="1" dirty="0" err="1"/>
              <a:t>wrap_content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android:layout_height</a:t>
            </a:r>
            <a:r>
              <a:rPr lang="en-IN" b="1" dirty="0"/>
              <a:t>="</a:t>
            </a:r>
            <a:r>
              <a:rPr lang="en-IN" b="1" dirty="0" err="1"/>
              <a:t>wrap_content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android:layout_alignLeft</a:t>
            </a:r>
            <a:r>
              <a:rPr lang="en-IN" b="1" dirty="0"/>
              <a:t>="@+id/textView2"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android:layout_below</a:t>
            </a:r>
            <a:r>
              <a:rPr lang="en-IN" b="1" dirty="0"/>
              <a:t>="@+id/textView2"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android:layout_marginTop</a:t>
            </a:r>
            <a:r>
              <a:rPr lang="en-IN" b="1" dirty="0"/>
              <a:t>="54dp"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android:ems</a:t>
            </a:r>
            <a:r>
              <a:rPr lang="en-IN" b="1" dirty="0"/>
              <a:t>="10" </a:t>
            </a:r>
            <a:r>
              <a:rPr lang="en-IN" dirty="0"/>
              <a:t>/&gt;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</a:t>
            </a:r>
            <a:r>
              <a:rPr lang="en-IN" b="1" dirty="0" err="1"/>
              <a:t>RelativeLayout</a:t>
            </a:r>
            <a:r>
              <a:rPr lang="en-IN" dirty="0" smtClean="0"/>
              <a:t>&gt;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String.xml</a:t>
            </a:r>
          </a:p>
          <a:p>
            <a:pPr marL="0" indent="0">
              <a:buNone/>
            </a:pPr>
            <a:r>
              <a:rPr lang="en-IN" dirty="0" smtClean="0"/>
              <a:t>  &lt;</a:t>
            </a:r>
            <a:r>
              <a:rPr lang="en-IN" b="1" dirty="0"/>
              <a:t>resources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/>
              <a:t>string </a:t>
            </a:r>
            <a:r>
              <a:rPr lang="en-IN" b="1" dirty="0" smtClean="0"/>
              <a:t>   name</a:t>
            </a:r>
            <a:r>
              <a:rPr lang="en-IN" b="1" dirty="0"/>
              <a:t>="</a:t>
            </a:r>
            <a:r>
              <a:rPr lang="en-IN" b="1" dirty="0" err="1"/>
              <a:t>app_name</a:t>
            </a:r>
            <a:r>
              <a:rPr lang="en-IN" b="1" dirty="0"/>
              <a:t>"</a:t>
            </a:r>
            <a:r>
              <a:rPr lang="en-IN" dirty="0"/>
              <a:t>&gt;</a:t>
            </a:r>
            <a:r>
              <a:rPr lang="en-IN" dirty="0" err="1"/>
              <a:t>Final_autocomplete</a:t>
            </a:r>
            <a:r>
              <a:rPr lang="en-IN" dirty="0"/>
              <a:t>&lt;/</a:t>
            </a:r>
            <a:r>
              <a:rPr lang="en-IN" b="1" dirty="0"/>
              <a:t>string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/>
              <a:t>string name="</a:t>
            </a:r>
            <a:r>
              <a:rPr lang="en-IN" b="1" dirty="0" err="1"/>
              <a:t>example_autocompletetextview</a:t>
            </a:r>
            <a:r>
              <a:rPr lang="en-IN" b="1" dirty="0"/>
              <a:t>"</a:t>
            </a:r>
            <a:r>
              <a:rPr lang="en-IN" dirty="0"/>
              <a:t>&gt;Example showing </a:t>
            </a:r>
            <a:r>
              <a:rPr lang="en-IN" dirty="0" err="1"/>
              <a:t>AutoCompleteTextView</a:t>
            </a:r>
            <a:r>
              <a:rPr lang="en-IN" dirty="0"/>
              <a:t>&lt;/</a:t>
            </a:r>
            <a:r>
              <a:rPr lang="en-IN" b="1" dirty="0"/>
              <a:t>string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&lt;/</a:t>
            </a:r>
            <a:r>
              <a:rPr lang="en-IN" b="1" dirty="0"/>
              <a:t>resources</a:t>
            </a:r>
            <a:r>
              <a:rPr lang="en-IN" dirty="0"/>
              <a:t>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54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Adapter</vt:lpstr>
      <vt:lpstr>PowerPoint Presentation</vt:lpstr>
      <vt:lpstr>Adapters In Android: </vt:lpstr>
      <vt:lpstr>BaseAdapter In Android: </vt:lpstr>
      <vt:lpstr>ArrayAdapter In Android </vt:lpstr>
      <vt:lpstr>Array Adapter</vt:lpstr>
      <vt:lpstr>Autocomplete Text View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Toggle Buttton</dc:title>
  <dc:creator>admin</dc:creator>
  <cp:lastModifiedBy>admin</cp:lastModifiedBy>
  <cp:revision>11</cp:revision>
  <dcterms:created xsi:type="dcterms:W3CDTF">2021-10-28T09:00:54Z</dcterms:created>
  <dcterms:modified xsi:type="dcterms:W3CDTF">2021-12-16T05:17:05Z</dcterms:modified>
</cp:coreProperties>
</file>