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1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6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3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B448-2F24-4776-9C34-7F4D0D4B6972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240D-504E-46CE-ABFB-1ED2ADBA1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hiandroid.com/ui/progressba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hiandroid.com/materialdesign/animation/" TargetMode="External"/><Relationship Id="rId2" Type="http://schemas.openxmlformats.org/officeDocument/2006/relationships/hyperlink" Target="https://abhiandroid.com/ui/progressb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hiandroid.com/ui/xm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materialdesign/anim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424936" cy="1470025"/>
          </a:xfrm>
        </p:spPr>
        <p:txBody>
          <a:bodyPr/>
          <a:lstStyle/>
          <a:p>
            <a:r>
              <a:rPr lang="en-US" dirty="0" smtClean="0"/>
              <a:t>Progress Bar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700808"/>
            <a:ext cx="8928992" cy="32403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In Android, </a:t>
            </a:r>
            <a:r>
              <a:rPr lang="en-IN" dirty="0" err="1">
                <a:hlinkClick r:id="rId2" tooltip="ProgressBar"/>
              </a:rPr>
              <a:t>ProgressBar</a:t>
            </a:r>
            <a:r>
              <a:rPr lang="en-IN" dirty="0"/>
              <a:t> is used to display the status of work being done like </a:t>
            </a:r>
            <a:r>
              <a:rPr lang="en-IN" dirty="0" err="1"/>
              <a:t>analyzing</a:t>
            </a:r>
            <a:r>
              <a:rPr lang="en-IN" dirty="0"/>
              <a:t> status of work or downloading a file etc. </a:t>
            </a:r>
            <a:endParaRPr lang="en-IN" dirty="0" smtClean="0"/>
          </a:p>
          <a:p>
            <a:pPr algn="l"/>
            <a:r>
              <a:rPr lang="en-IN" dirty="0" smtClean="0"/>
              <a:t>In </a:t>
            </a:r>
            <a:r>
              <a:rPr lang="en-IN" dirty="0"/>
              <a:t>Android, by default a </a:t>
            </a:r>
            <a:r>
              <a:rPr lang="en-IN" dirty="0">
                <a:hlinkClick r:id="rId2" tooltip="Progress Bar tutorial"/>
              </a:rPr>
              <a:t>progress bar</a:t>
            </a:r>
            <a:r>
              <a:rPr lang="en-IN" dirty="0"/>
              <a:t> will be displayed as a spinning wheel but If we want it to be displayed as a horizontal bar then </a:t>
            </a:r>
            <a:r>
              <a:rPr lang="en-IN" dirty="0" smtClean="0"/>
              <a:t>we </a:t>
            </a:r>
            <a:r>
              <a:rPr lang="en-IN" dirty="0"/>
              <a:t>need to use style attribute as horizontal. </a:t>
            </a:r>
            <a:endParaRPr lang="en-IN" dirty="0" smtClean="0"/>
          </a:p>
          <a:p>
            <a:pPr algn="l"/>
            <a:r>
              <a:rPr lang="en-IN" dirty="0" smtClean="0"/>
              <a:t>It mainly uses the</a:t>
            </a:r>
            <a:r>
              <a:rPr lang="en-IN" b="1" dirty="0"/>
              <a:t> “</a:t>
            </a:r>
            <a:r>
              <a:rPr lang="en-IN" b="1" dirty="0" err="1"/>
              <a:t>android.widget.ProgressBar</a:t>
            </a:r>
            <a:r>
              <a:rPr lang="en-IN" b="1" dirty="0"/>
              <a:t>” </a:t>
            </a:r>
            <a:r>
              <a:rPr lang="en-IN" dirty="0"/>
              <a:t>class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41168"/>
            <a:ext cx="4610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28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 </a:t>
            </a:r>
            <a:r>
              <a:rPr lang="en-IN" dirty="0">
                <a:hlinkClick r:id="rId2" tooltip="Progress Bar tutorial"/>
              </a:rPr>
              <a:t>progress bar</a:t>
            </a:r>
            <a:r>
              <a:rPr lang="en-IN" dirty="0"/>
              <a:t> can also be made indeterminate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In this mode a </a:t>
            </a:r>
            <a:r>
              <a:rPr lang="en-IN" dirty="0">
                <a:hlinkClick r:id="rId2" tooltip="Progress Bar tutorial"/>
              </a:rPr>
              <a:t>progress bar</a:t>
            </a:r>
            <a:r>
              <a:rPr lang="en-IN" dirty="0"/>
              <a:t> shows a cyclic </a:t>
            </a:r>
            <a:r>
              <a:rPr lang="en-IN" dirty="0">
                <a:hlinkClick r:id="rId3" tooltip="Animation Tutorial"/>
              </a:rPr>
              <a:t>animation</a:t>
            </a:r>
            <a:r>
              <a:rPr lang="en-IN" dirty="0"/>
              <a:t> without an indication of progress. This mode is used in application when we don’t know the amount of work to be done.</a:t>
            </a:r>
          </a:p>
          <a:p>
            <a:pPr marL="0" indent="0">
              <a:buNone/>
            </a:pPr>
            <a:r>
              <a:rPr lang="en-IN" dirty="0"/>
              <a:t>To add a progress bar to a layout (</a:t>
            </a:r>
            <a:r>
              <a:rPr lang="en-IN" dirty="0">
                <a:hlinkClick r:id="rId4" tooltip="XML in Android"/>
              </a:rPr>
              <a:t>xml</a:t>
            </a:r>
            <a:r>
              <a:rPr lang="en-IN" dirty="0"/>
              <a:t>) file, you can use the &lt;</a:t>
            </a:r>
            <a:r>
              <a:rPr lang="en-IN" dirty="0" err="1">
                <a:hlinkClick r:id="rId2" tooltip="ProgressBar"/>
              </a:rPr>
              <a:t>ProgressBar</a:t>
            </a:r>
            <a:r>
              <a:rPr lang="en-IN" dirty="0"/>
              <a:t>&gt; 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By default, a progress bar is a spinning wheel (an indeterminate indicator).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change to a horizontal progress bar, apply the progress bar’s horizontal style.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54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/>
              <a:t>ProgressBar</a:t>
            </a:r>
            <a:r>
              <a:rPr lang="en-IN" b="1" dirty="0"/>
              <a:t> code:</a:t>
            </a:r>
            <a:endParaRPr lang="en-IN" dirty="0"/>
          </a:p>
          <a:p>
            <a:pPr lvl="1"/>
            <a:r>
              <a:rPr lang="en-IN" dirty="0"/>
              <a:t>&lt;</a:t>
            </a:r>
            <a:r>
              <a:rPr lang="en-IN" dirty="0" err="1"/>
              <a:t>ProgressBar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simpleProgressBar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smtClean="0"/>
              <a:t>/&gt;</a:t>
            </a:r>
          </a:p>
          <a:p>
            <a:r>
              <a:rPr lang="en-IN" b="1" dirty="0" smtClean="0"/>
              <a:t>Horizontal </a:t>
            </a:r>
            <a:r>
              <a:rPr lang="en-IN" b="1" dirty="0" err="1"/>
              <a:t>ProgressBar</a:t>
            </a:r>
            <a:r>
              <a:rPr lang="en-IN" b="1" dirty="0"/>
              <a:t> code:</a:t>
            </a:r>
            <a:endParaRPr lang="en-IN" dirty="0"/>
          </a:p>
          <a:p>
            <a:pPr lvl="1"/>
            <a:r>
              <a:rPr lang="en-IN" dirty="0"/>
              <a:t>&lt;</a:t>
            </a:r>
            <a:r>
              <a:rPr lang="en-IN" dirty="0" err="1"/>
              <a:t>ProgressBar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simpleProgressBar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fill_parent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style="@style/</a:t>
            </a:r>
            <a:r>
              <a:rPr lang="en-IN" dirty="0" err="1"/>
              <a:t>Widget.AppCompat.ProgressBar.Horizontal</a:t>
            </a:r>
            <a:r>
              <a:rPr lang="en-IN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9767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Important Methods Used In </a:t>
            </a:r>
            <a:r>
              <a:rPr lang="en-IN" b="1" dirty="0" err="1" smtClean="0"/>
              <a:t>ProgressBar</a:t>
            </a:r>
            <a:r>
              <a:rPr lang="en-IN" b="1" dirty="0" smtClean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</a:t>
            </a:r>
            <a:r>
              <a:rPr lang="en-IN" b="1" dirty="0"/>
              <a:t>. </a:t>
            </a:r>
            <a:r>
              <a:rPr lang="en-IN" b="1" dirty="0" err="1"/>
              <a:t>getMax</a:t>
            </a:r>
            <a:r>
              <a:rPr lang="en-IN" b="1" dirty="0"/>
              <a:t>() – returns the maximum value of progress bar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We can get the maximum value of the progress bar in </a:t>
            </a:r>
            <a:r>
              <a:rPr lang="en-IN" dirty="0">
                <a:hlinkClick r:id="rId2" tooltip="JAVA For Android"/>
              </a:rPr>
              <a:t>java</a:t>
            </a:r>
            <a:r>
              <a:rPr lang="en-IN" dirty="0"/>
              <a:t> class.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method returns a integer value.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Below </a:t>
            </a:r>
            <a:r>
              <a:rPr lang="en-IN" dirty="0"/>
              <a:t>is the code to get the maximum value from a Progress bar.</a:t>
            </a:r>
          </a:p>
          <a:p>
            <a:pPr marL="400050" lvl="1" indent="0">
              <a:buNone/>
            </a:pPr>
            <a:r>
              <a:rPr lang="en-IN" dirty="0" err="1"/>
              <a:t>ProgressBar</a:t>
            </a:r>
            <a:r>
              <a:rPr lang="en-IN" dirty="0"/>
              <a:t> </a:t>
            </a:r>
            <a:r>
              <a:rPr lang="en-IN" dirty="0" err="1"/>
              <a:t>simpleProgressBar</a:t>
            </a:r>
            <a:r>
              <a:rPr lang="en-IN" dirty="0"/>
              <a:t>=(</a:t>
            </a:r>
            <a:r>
              <a:rPr lang="en-IN" dirty="0" err="1"/>
              <a:t>ProgressBar</a:t>
            </a:r>
            <a:r>
              <a:rPr lang="en-IN" dirty="0"/>
              <a:t>) </a:t>
            </a:r>
            <a:r>
              <a:rPr lang="en-IN" dirty="0" err="1"/>
              <a:t>findViewById</a:t>
            </a:r>
            <a:r>
              <a:rPr lang="en-IN" dirty="0"/>
              <a:t>(</a:t>
            </a:r>
            <a:r>
              <a:rPr lang="en-IN" dirty="0" err="1"/>
              <a:t>R.id.</a:t>
            </a:r>
            <a:r>
              <a:rPr lang="en-IN" i="1" dirty="0" err="1"/>
              <a:t>simpleProgressBar</a:t>
            </a:r>
            <a:r>
              <a:rPr lang="en-IN" dirty="0"/>
              <a:t>); </a:t>
            </a:r>
            <a:r>
              <a:rPr lang="en-IN" sz="2300" dirty="0"/>
              <a:t>// initiate the progress bar </a:t>
            </a:r>
            <a:r>
              <a:rPr lang="en-IN" sz="2300" dirty="0" err="1"/>
              <a:t>int</a:t>
            </a:r>
            <a:r>
              <a:rPr lang="en-IN" sz="2300" dirty="0"/>
              <a:t> </a:t>
            </a:r>
            <a:r>
              <a:rPr lang="en-IN" dirty="0" err="1"/>
              <a:t>maxValue</a:t>
            </a:r>
            <a:r>
              <a:rPr lang="en-IN" dirty="0"/>
              <a:t>=</a:t>
            </a:r>
            <a:r>
              <a:rPr lang="en-IN" dirty="0" err="1"/>
              <a:t>simpleProgressBar.getMax</a:t>
            </a:r>
            <a:r>
              <a:rPr lang="en-IN" dirty="0"/>
              <a:t>(); </a:t>
            </a:r>
            <a:r>
              <a:rPr lang="en-IN" sz="2300" dirty="0"/>
              <a:t>// get maximum value of the progress </a:t>
            </a:r>
            <a:r>
              <a:rPr lang="en-IN" sz="2300" dirty="0" smtClean="0"/>
              <a:t>bar</a:t>
            </a:r>
          </a:p>
          <a:p>
            <a:pPr marL="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</a:t>
            </a:r>
            <a:r>
              <a:rPr lang="en-IN" b="1" dirty="0" err="1"/>
              <a:t>getProgress</a:t>
            </a:r>
            <a:r>
              <a:rPr lang="en-IN" b="1" dirty="0"/>
              <a:t>() – returns current progress value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We can get the current progress value from a progress bar in </a:t>
            </a:r>
            <a:r>
              <a:rPr lang="en-IN" dirty="0">
                <a:hlinkClick r:id="rId2" tooltip="JAVA For Android"/>
              </a:rPr>
              <a:t>java</a:t>
            </a:r>
            <a:r>
              <a:rPr lang="en-IN" dirty="0"/>
              <a:t> class. This method also returns a integer value.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Below</a:t>
            </a:r>
            <a:r>
              <a:rPr lang="en-IN" dirty="0"/>
              <a:t> is the code to get current progress value from a Progress bar</a:t>
            </a:r>
            <a:r>
              <a:rPr lang="en-IN" dirty="0" smtClean="0"/>
              <a:t>.</a:t>
            </a:r>
          </a:p>
          <a:p>
            <a:pPr marL="400050" lvl="1" indent="0">
              <a:buNone/>
            </a:pPr>
            <a:r>
              <a:rPr lang="en-IN" sz="2500" dirty="0" err="1"/>
              <a:t>ProgressBar</a:t>
            </a:r>
            <a:r>
              <a:rPr lang="en-IN" sz="2500" dirty="0"/>
              <a:t> </a:t>
            </a:r>
            <a:r>
              <a:rPr lang="en-IN" sz="2500" dirty="0" err="1"/>
              <a:t>simpleProgressBar</a:t>
            </a:r>
            <a:r>
              <a:rPr lang="en-IN" sz="2500" dirty="0"/>
              <a:t>=(</a:t>
            </a:r>
            <a:r>
              <a:rPr lang="en-IN" sz="2500" dirty="0" err="1"/>
              <a:t>ProgressBar</a:t>
            </a:r>
            <a:r>
              <a:rPr lang="en-IN" sz="2500" dirty="0"/>
              <a:t>)</a:t>
            </a:r>
            <a:r>
              <a:rPr lang="en-IN" sz="2500" dirty="0" err="1"/>
              <a:t>findViewById</a:t>
            </a:r>
            <a:r>
              <a:rPr lang="en-IN" sz="2500" dirty="0"/>
              <a:t>(</a:t>
            </a:r>
            <a:r>
              <a:rPr lang="en-IN" sz="2500" dirty="0" err="1"/>
              <a:t>R.id.</a:t>
            </a:r>
            <a:r>
              <a:rPr lang="en-IN" sz="2500" i="1" dirty="0" err="1"/>
              <a:t>simpleProgressBar</a:t>
            </a:r>
            <a:r>
              <a:rPr lang="en-IN" sz="2500" dirty="0"/>
              <a:t>); </a:t>
            </a:r>
            <a:endParaRPr lang="en-IN" sz="2500" dirty="0" smtClean="0"/>
          </a:p>
          <a:p>
            <a:pPr marL="400050" lvl="1" indent="0">
              <a:buNone/>
            </a:pPr>
            <a:r>
              <a:rPr lang="en-IN" sz="2500" dirty="0" smtClean="0"/>
              <a:t>// </a:t>
            </a:r>
            <a:r>
              <a:rPr lang="en-IN" sz="2500" dirty="0"/>
              <a:t>initiate the progress bar </a:t>
            </a:r>
            <a:endParaRPr lang="en-IN" sz="2500" dirty="0" smtClean="0"/>
          </a:p>
          <a:p>
            <a:pPr marL="400050" lvl="1" indent="0">
              <a:buNone/>
            </a:pPr>
            <a:r>
              <a:rPr lang="en-IN" sz="2500" dirty="0" err="1" smtClean="0"/>
              <a:t>int</a:t>
            </a:r>
            <a:r>
              <a:rPr lang="en-IN" sz="2500" dirty="0" smtClean="0"/>
              <a:t> </a:t>
            </a:r>
            <a:r>
              <a:rPr lang="en-IN" sz="2500" dirty="0" err="1"/>
              <a:t>progressValue</a:t>
            </a:r>
            <a:r>
              <a:rPr lang="en-IN" sz="2500" dirty="0"/>
              <a:t>=</a:t>
            </a:r>
            <a:r>
              <a:rPr lang="en-IN" sz="2500" dirty="0" err="1"/>
              <a:t>simpleProgressBar.getProgress</a:t>
            </a:r>
            <a:r>
              <a:rPr lang="en-IN" sz="2500" dirty="0"/>
              <a:t>(); </a:t>
            </a:r>
            <a:endParaRPr lang="en-IN" sz="2500" dirty="0" smtClean="0"/>
          </a:p>
          <a:p>
            <a:pPr marL="400050" lvl="1" indent="0">
              <a:buNone/>
            </a:pPr>
            <a:r>
              <a:rPr lang="en-IN" sz="2500" dirty="0" smtClean="0"/>
              <a:t>// </a:t>
            </a:r>
            <a:r>
              <a:rPr lang="en-IN" sz="2500" dirty="0"/>
              <a:t>get progress value from the progress bar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9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Attributes of </a:t>
            </a:r>
            <a:r>
              <a:rPr lang="en-IN" b="1" dirty="0" err="1"/>
              <a:t>ProgressBar</a:t>
            </a:r>
            <a:r>
              <a:rPr lang="en-IN" b="1" dirty="0"/>
              <a:t> In Android: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1. id: </a:t>
            </a:r>
            <a:r>
              <a:rPr lang="en-IN" dirty="0"/>
              <a:t>id is an attribute used to uniquely identify a Progress bar</a:t>
            </a:r>
            <a:r>
              <a:rPr lang="en-IN" dirty="0" smtClean="0"/>
              <a:t>.</a:t>
            </a:r>
          </a:p>
          <a:p>
            <a:r>
              <a:rPr lang="en-IN" b="1" dirty="0"/>
              <a:t>2. max: </a:t>
            </a:r>
            <a:r>
              <a:rPr lang="en-IN" dirty="0"/>
              <a:t>max is an attribute used in android to define maximum value of the progress can take. It must be an integer value like 100, 200 etc</a:t>
            </a:r>
            <a:r>
              <a:rPr lang="en-IN" dirty="0" smtClean="0"/>
              <a:t>.</a:t>
            </a:r>
          </a:p>
          <a:p>
            <a:r>
              <a:rPr lang="en-IN" b="1" dirty="0"/>
              <a:t>3. progress: </a:t>
            </a:r>
            <a:r>
              <a:rPr lang="en-IN" dirty="0"/>
              <a:t>progress is an attribute used in android to define the default progress value between 0 and max. It must be an integer value.</a:t>
            </a:r>
          </a:p>
          <a:p>
            <a:r>
              <a:rPr lang="en-IN" dirty="0"/>
              <a:t>Below we set the 100 max value and then set 50 default progress.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ProgressBar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simpleProgressBar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fill_parent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android:max</a:t>
            </a:r>
            <a:r>
              <a:rPr lang="en-IN" dirty="0"/>
              <a:t>="100" style="@style/</a:t>
            </a:r>
            <a:r>
              <a:rPr lang="en-IN" dirty="0" err="1"/>
              <a:t>Widget.AppCompat.ProgressBar.Horizontal</a:t>
            </a:r>
            <a:r>
              <a:rPr lang="en-IN" dirty="0"/>
              <a:t>"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/>
              <a:t>android:max</a:t>
            </a:r>
            <a:r>
              <a:rPr lang="en-IN" dirty="0"/>
              <a:t>="</a:t>
            </a:r>
            <a:r>
              <a:rPr lang="en-IN" dirty="0" smtClean="0"/>
              <a:t>100“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android:progress</a:t>
            </a:r>
            <a:r>
              <a:rPr lang="en-IN" dirty="0"/>
              <a:t>="50"/&gt;&lt;!--// 50 default progress value--&gt;</a:t>
            </a:r>
          </a:p>
        </p:txBody>
      </p:sp>
    </p:spTree>
    <p:extLst>
      <p:ext uri="{BB962C8B-B14F-4D97-AF65-F5344CB8AC3E}">
        <p14:creationId xmlns:p14="http://schemas.microsoft.com/office/powerpoint/2010/main" val="343984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err="1" smtClean="0"/>
              <a:t>progressDrawable</a:t>
            </a:r>
            <a:r>
              <a:rPr lang="en-IN" b="1" dirty="0"/>
              <a:t>: </a:t>
            </a:r>
            <a:r>
              <a:rPr lang="en-IN" dirty="0"/>
              <a:t>progress </a:t>
            </a:r>
            <a:r>
              <a:rPr lang="en-IN" dirty="0" err="1"/>
              <a:t>drawable</a:t>
            </a:r>
            <a:r>
              <a:rPr lang="en-IN" dirty="0"/>
              <a:t> is an attribute used in Android to set the custom </a:t>
            </a:r>
            <a:r>
              <a:rPr lang="en-IN" dirty="0" err="1"/>
              <a:t>drawable</a:t>
            </a:r>
            <a:r>
              <a:rPr lang="en-IN" dirty="0"/>
              <a:t> for the progress mode</a:t>
            </a:r>
            <a:r>
              <a:rPr lang="en-IN" dirty="0" smtClean="0"/>
              <a:t>.</a:t>
            </a:r>
          </a:p>
          <a:p>
            <a:r>
              <a:rPr lang="en-IN" b="1" dirty="0"/>
              <a:t>background:</a:t>
            </a:r>
            <a:r>
              <a:rPr lang="en-IN" dirty="0"/>
              <a:t> background attribute is used to set the background of a Progress bar. We can set a </a:t>
            </a:r>
            <a:r>
              <a:rPr lang="en-IN" dirty="0" err="1"/>
              <a:t>color</a:t>
            </a:r>
            <a:r>
              <a:rPr lang="en-IN" dirty="0"/>
              <a:t> or a </a:t>
            </a:r>
            <a:r>
              <a:rPr lang="en-IN" dirty="0" err="1"/>
              <a:t>drawable</a:t>
            </a:r>
            <a:r>
              <a:rPr lang="en-IN" dirty="0"/>
              <a:t> in the background of a Progress bar.</a:t>
            </a:r>
          </a:p>
          <a:p>
            <a:r>
              <a:rPr lang="en-IN" dirty="0"/>
              <a:t>Below we set the black </a:t>
            </a:r>
            <a:r>
              <a:rPr lang="en-IN" dirty="0" err="1"/>
              <a:t>color</a:t>
            </a:r>
            <a:r>
              <a:rPr lang="en-IN" dirty="0"/>
              <a:t> for the background of a Progress bar.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ProgressBar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simpleProgressBar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fill_parent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android:max</a:t>
            </a:r>
            <a:r>
              <a:rPr lang="en-IN" dirty="0"/>
              <a:t>="100" </a:t>
            </a:r>
            <a:r>
              <a:rPr lang="en-IN" dirty="0" err="1"/>
              <a:t>android:progress</a:t>
            </a:r>
            <a:r>
              <a:rPr lang="en-IN" dirty="0"/>
              <a:t>="50" style="@style/</a:t>
            </a:r>
            <a:r>
              <a:rPr lang="en-IN" dirty="0" err="1"/>
              <a:t>Widget.AppCompat.ProgressBar.Horizontal</a:t>
            </a:r>
            <a:r>
              <a:rPr lang="en-IN" dirty="0"/>
              <a:t>" </a:t>
            </a:r>
            <a:r>
              <a:rPr lang="en-IN" dirty="0" err="1"/>
              <a:t>android:background</a:t>
            </a:r>
            <a:r>
              <a:rPr lang="en-IN" dirty="0"/>
              <a:t>="#000"/&gt;&lt;!-- black background </a:t>
            </a:r>
            <a:r>
              <a:rPr lang="en-IN" dirty="0" err="1"/>
              <a:t>color</a:t>
            </a:r>
            <a:r>
              <a:rPr lang="en-IN" dirty="0"/>
              <a:t> for progress bar--&gt;</a:t>
            </a:r>
          </a:p>
        </p:txBody>
      </p:sp>
    </p:spTree>
    <p:extLst>
      <p:ext uri="{BB962C8B-B14F-4D97-AF65-F5344CB8AC3E}">
        <p14:creationId xmlns:p14="http://schemas.microsoft.com/office/powerpoint/2010/main" val="4512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 indeterminate:</a:t>
            </a:r>
            <a:r>
              <a:rPr lang="en-IN" dirty="0"/>
              <a:t> indeterminate attribute is used in Android to enable the indeterminate mode. In this mode a progress bar shows a cyclic </a:t>
            </a:r>
            <a:r>
              <a:rPr lang="en-IN" dirty="0">
                <a:hlinkClick r:id="rId2" tooltip="Animation Tutorial"/>
              </a:rPr>
              <a:t>animation</a:t>
            </a:r>
            <a:r>
              <a:rPr lang="en-IN" dirty="0"/>
              <a:t> without an indication of progress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This mode is used in application when we don’t know the amount of work to be done.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mode the actual working will not be shown.</a:t>
            </a:r>
          </a:p>
          <a:p>
            <a:r>
              <a:rPr lang="en-IN" dirty="0"/>
              <a:t>In below code we set the indeterminate to true.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ProgressBar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simpleProgressBar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fill_parent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/>
              <a:t>android:max</a:t>
            </a:r>
            <a:r>
              <a:rPr lang="en-IN" dirty="0"/>
              <a:t>="100" </a:t>
            </a:r>
            <a:r>
              <a:rPr lang="en-IN" dirty="0" err="1"/>
              <a:t>android:progress</a:t>
            </a:r>
            <a:r>
              <a:rPr lang="en-IN" dirty="0"/>
              <a:t>="50" </a:t>
            </a:r>
            <a:r>
              <a:rPr lang="en-IN" dirty="0" err="1"/>
              <a:t>android:background</a:t>
            </a:r>
            <a:r>
              <a:rPr lang="en-IN" dirty="0"/>
              <a:t>="#000" </a:t>
            </a:r>
            <a:r>
              <a:rPr lang="en-IN" dirty="0" err="1"/>
              <a:t>android:padding</a:t>
            </a:r>
            <a:r>
              <a:rPr lang="en-IN" dirty="0"/>
              <a:t>="20dp" style="@style/</a:t>
            </a:r>
            <a:r>
              <a:rPr lang="en-IN" dirty="0" err="1"/>
              <a:t>Widget.AppCompat.ProgressBar.Horizontal</a:t>
            </a:r>
            <a:r>
              <a:rPr lang="en-IN" dirty="0"/>
              <a:t>" </a:t>
            </a:r>
            <a:r>
              <a:rPr lang="en-IN" dirty="0" err="1"/>
              <a:t>android:indeterminate</a:t>
            </a:r>
            <a:r>
              <a:rPr lang="en-IN" dirty="0"/>
              <a:t>="true"/&gt;&lt;!--true value for indeterminate--&gt;</a:t>
            </a:r>
          </a:p>
        </p:txBody>
      </p:sp>
    </p:spTree>
    <p:extLst>
      <p:ext uri="{BB962C8B-B14F-4D97-AF65-F5344CB8AC3E}">
        <p14:creationId xmlns:p14="http://schemas.microsoft.com/office/powerpoint/2010/main" val="377499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Progress Bar</vt:lpstr>
      <vt:lpstr>Progress Bar</vt:lpstr>
      <vt:lpstr>Progress Bar</vt:lpstr>
      <vt:lpstr>Important Methods Used In ProgressBar: </vt:lpstr>
      <vt:lpstr>Attributes of ProgressBar In Android: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Bar</dc:title>
  <dc:creator>admin</dc:creator>
  <cp:lastModifiedBy>admin</cp:lastModifiedBy>
  <cp:revision>2</cp:revision>
  <dcterms:created xsi:type="dcterms:W3CDTF">2021-12-06T07:10:55Z</dcterms:created>
  <dcterms:modified xsi:type="dcterms:W3CDTF">2021-12-11T05:25:18Z</dcterms:modified>
</cp:coreProperties>
</file>