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15" autoAdjust="0"/>
  </p:normalViewPr>
  <p:slideViewPr>
    <p:cSldViewPr snapToGrid="0">
      <p:cViewPr>
        <p:scale>
          <a:sx n="50" d="100"/>
          <a:sy n="50" d="100"/>
        </p:scale>
        <p:origin x="15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DD8D0-0CEA-413A-9D7E-5B8DFC7545B2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18635-EC61-4BCD-901F-96E58E3C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14E5-B78E-4F8A-B9EF-4644DA442A21}" type="datetimeFigureOut">
              <a:rPr lang="en-US" smtClean="0"/>
              <a:t>27/10/2016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128"/>
          <a:stretch/>
        </p:blipFill>
        <p:spPr>
          <a:xfrm>
            <a:off x="0" y="1122363"/>
            <a:ext cx="12192000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33" y="1370013"/>
            <a:ext cx="9144000" cy="1046772"/>
          </a:xfrm>
        </p:spPr>
        <p:txBody>
          <a:bodyPr anchor="t"/>
          <a:lstStyle/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HSS - Camera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233" y="2505539"/>
            <a:ext cx="6705601" cy="266604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TEAM 2:	NGUYỄN VĂN TẤN ĐẠT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NGÔ VĂN TIẾN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LƯU ĐÌNH HẢI CHÂU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TRƯƠNG VĂN QUỐC HOÀNG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NGUYỄN HOÀI VINH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, </a:t>
            </a:r>
            <a:r>
              <a:rPr lang="en-US" sz="3600" dirty="0" err="1" smtClean="0"/>
              <a:t>hiển</a:t>
            </a:r>
            <a:r>
              <a:rPr lang="en-US" sz="3600" dirty="0" smtClean="0"/>
              <a:t> </a:t>
            </a:r>
            <a:r>
              <a:rPr lang="en-US" sz="3600" dirty="0" err="1" smtClean="0"/>
              <a:t>thị</a:t>
            </a:r>
            <a:r>
              <a:rPr lang="en-US" sz="3600" dirty="0" smtClean="0"/>
              <a:t> stream video </a:t>
            </a:r>
            <a:r>
              <a:rPr lang="en-US" sz="3600" dirty="0" err="1" smtClean="0"/>
              <a:t>lên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endParaRPr lang="en-US" sz="3600" dirty="0" smtClean="0"/>
          </a:p>
          <a:p>
            <a:r>
              <a:rPr lang="en-US" sz="3600" dirty="0" err="1" smtClean="0"/>
              <a:t>Chuyển</a:t>
            </a:r>
            <a:r>
              <a:rPr lang="en-US" sz="3600" dirty="0" smtClean="0"/>
              <a:t> </a:t>
            </a:r>
            <a:r>
              <a:rPr lang="en-US" sz="3600" dirty="0" err="1" smtClean="0"/>
              <a:t>chế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Auto | Manual </a:t>
            </a:r>
          </a:p>
          <a:p>
            <a:r>
              <a:rPr lang="en-US" sz="3600" dirty="0" err="1" smtClean="0"/>
              <a:t>Điều</a:t>
            </a:r>
            <a:r>
              <a:rPr lang="en-US" sz="3600" dirty="0" smtClean="0"/>
              <a:t> </a:t>
            </a:r>
            <a:r>
              <a:rPr lang="en-US" sz="3600" dirty="0" err="1" smtClean="0"/>
              <a:t>khiển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Chụp</a:t>
            </a:r>
            <a:r>
              <a:rPr lang="en-US" sz="3600" dirty="0" smtClean="0"/>
              <a:t> </a:t>
            </a:r>
            <a:r>
              <a:rPr lang="en-US" sz="3600" dirty="0" err="1" smtClean="0"/>
              <a:t>ảnh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: Java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23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Mục</a:t>
            </a:r>
            <a:r>
              <a:rPr lang="en-US" sz="3600" dirty="0" smtClean="0"/>
              <a:t> </a:t>
            </a:r>
            <a:r>
              <a:rPr lang="en-US" sz="3600" dirty="0" err="1" smtClean="0"/>
              <a:t>tiêu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đến</a:t>
            </a:r>
            <a:endParaRPr lang="en-US" sz="3600" dirty="0" smtClean="0"/>
          </a:p>
          <a:p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tả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endParaRPr lang="en-US" sz="3600" dirty="0" smtClean="0"/>
          </a:p>
          <a:p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Camera IP</a:t>
            </a:r>
          </a:p>
          <a:p>
            <a:r>
              <a:rPr lang="en-US" sz="3600" dirty="0" err="1" smtClean="0"/>
              <a:t>Hoạt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Server</a:t>
            </a:r>
          </a:p>
          <a:p>
            <a:r>
              <a:rPr lang="en-US" sz="3600" dirty="0" err="1" smtClean="0"/>
              <a:t>Hoạt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Android App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35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33909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Giám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phòng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,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ít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giảm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lượng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Camera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bộ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Nhận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biết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phòng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khiển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Camera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bị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vùng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49" y="698571"/>
            <a:ext cx="4259383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tretch/>
        </p:blipFill>
        <p:spPr>
          <a:xfrm>
            <a:off x="4621333" y="4488180"/>
            <a:ext cx="966600" cy="181368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6"/>
          <a:stretch/>
        </p:blipFill>
        <p:spPr>
          <a:xfrm>
            <a:off x="4281673" y="1519506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http://www.freeiconspng.com/uploads/arduino-icon-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95" y="2735263"/>
            <a:ext cx="2252513" cy="175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ananarobotics.com/shop/image/cache/data/sku/BR/0/1/0/0/2/BR010020-HC-SR04-Ultrasonic-Distance-Sensor-Module/HC-SR04-Ultrasonic-Distance-Sensor-Module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51" y="1746716"/>
            <a:ext cx="1628846" cy="16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eroboshop.com/wp-content/uploads/2015/10/pi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418" y="3712578"/>
            <a:ext cx="1724452" cy="17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9010650" y="2735263"/>
            <a:ext cx="1018768" cy="593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059576" y="3993566"/>
            <a:ext cx="1113124" cy="439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934" y="4169143"/>
            <a:ext cx="1623118" cy="766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908063" y="4350603"/>
            <a:ext cx="1658691" cy="73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60107" y="2649874"/>
            <a:ext cx="1335877" cy="6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Kết quả hình ảnh cho laptop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44" y="2735263"/>
            <a:ext cx="2264936" cy="16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3032043" y="2830513"/>
            <a:ext cx="1382992" cy="664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0142" y="4517282"/>
            <a:ext cx="1921191" cy="877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3721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Camera IP</a:t>
            </a:r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5"/>
          <a:stretch/>
        </p:blipFill>
        <p:spPr>
          <a:xfrm>
            <a:off x="1184115" y="2024134"/>
            <a:ext cx="3303000" cy="330300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/>
          <a:stretch/>
        </p:blipFill>
        <p:spPr>
          <a:xfrm>
            <a:off x="5385480" y="2024134"/>
            <a:ext cx="3587070" cy="40769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0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3721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Camera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nối</a:t>
            </a:r>
            <a:r>
              <a:rPr lang="en-US" sz="3600" dirty="0" smtClean="0"/>
              <a:t> </a:t>
            </a:r>
            <a:r>
              <a:rPr lang="en-US" sz="3600" dirty="0" err="1" smtClean="0"/>
              <a:t>tới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Điều</a:t>
            </a:r>
            <a:r>
              <a:rPr lang="en-US" sz="3600" dirty="0" smtClean="0"/>
              <a:t> </a:t>
            </a:r>
            <a:r>
              <a:rPr lang="en-US" sz="3600" dirty="0" err="1" smtClean="0"/>
              <a:t>khiển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Ưu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nhược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</a:p>
          <a:p>
            <a:pPr lvl="1"/>
            <a:r>
              <a:rPr lang="en-US" sz="3600" dirty="0" err="1" smtClean="0"/>
              <a:t>Ưu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endParaRPr lang="en-US" sz="3600" dirty="0" smtClean="0"/>
          </a:p>
          <a:p>
            <a:pPr lvl="1"/>
            <a:r>
              <a:rPr lang="en-US" sz="3600" dirty="0" err="1" smtClean="0"/>
              <a:t>Nhược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9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6007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từng</a:t>
            </a:r>
            <a:r>
              <a:rPr lang="en-US" sz="3600" dirty="0" smtClean="0"/>
              <a:t> 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/>
              <a:t> </a:t>
            </a:r>
            <a:r>
              <a:rPr lang="en-US" sz="3600" dirty="0" smtClean="0"/>
              <a:t>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Stream video (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4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: Python 2, </a:t>
            </a:r>
            <a:r>
              <a:rPr lang="en-US" sz="3600" dirty="0" err="1" smtClean="0"/>
              <a:t>OpenCV</a:t>
            </a:r>
            <a:r>
              <a:rPr lang="en-US" sz="3600" dirty="0" smtClean="0"/>
              <a:t> 2</a:t>
            </a:r>
          </a:p>
          <a:p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:</a:t>
            </a:r>
          </a:p>
          <a:p>
            <a:pPr lvl="1"/>
            <a:r>
              <a:rPr lang="en-US" sz="3600" dirty="0" smtClean="0"/>
              <a:t>Background Subtraction</a:t>
            </a:r>
          </a:p>
          <a:p>
            <a:pPr lvl="1"/>
            <a:r>
              <a:rPr lang="en-US" sz="3600" dirty="0" err="1" smtClean="0"/>
              <a:t>Thresholding</a:t>
            </a:r>
            <a:endParaRPr lang="en-US" sz="3600" dirty="0" smtClean="0"/>
          </a:p>
          <a:p>
            <a:pPr lvl="1"/>
            <a:r>
              <a:rPr lang="en-US" sz="3600" dirty="0" smtClean="0"/>
              <a:t>Morphological ( eroding, dilating, closing )</a:t>
            </a:r>
          </a:p>
          <a:p>
            <a:pPr lvl="1"/>
            <a:r>
              <a:rPr lang="en-US" sz="3600" dirty="0" smtClean="0"/>
              <a:t>Finding contours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230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HSS - Camera</vt:lpstr>
      <vt:lpstr>Nội dung trình bày</vt:lpstr>
      <vt:lpstr>Mục tiêu</vt:lpstr>
      <vt:lpstr>Mô tả hệ thống</vt:lpstr>
      <vt:lpstr>Giới thiệu Camera IP</vt:lpstr>
      <vt:lpstr>Giới thiệu Camera IP</vt:lpstr>
      <vt:lpstr>Hoạt động của Server</vt:lpstr>
      <vt:lpstr>Hoạt động của Server – Xử lý ảnh </vt:lpstr>
      <vt:lpstr>Hoạt động của Arduino</vt:lpstr>
      <vt:lpstr>Ứng dụng Android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Dat Nguyen</cp:lastModifiedBy>
  <cp:revision>55</cp:revision>
  <dcterms:created xsi:type="dcterms:W3CDTF">2016-10-26T09:36:51Z</dcterms:created>
  <dcterms:modified xsi:type="dcterms:W3CDTF">2016-10-27T14:42:12Z</dcterms:modified>
</cp:coreProperties>
</file>