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F53E01A-CF64-4EAA-B1F5-7E53E48C701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930883F-4DF6-420C-B87A-88228C3976C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Security System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008360" y="18288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2: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Nguyễn Văn Tấn Đạt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Ngô Văn Tiến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Lưu Đình Hải Châu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Nguyễn Hoài Vinh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Nguyễn Quốc Hoàng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diện chuyển động  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rcRect l="0" t="0" r="16862" b="0"/>
          <a:stretch/>
        </p:blipFill>
        <p:spPr>
          <a:xfrm>
            <a:off x="930960" y="1463040"/>
            <a:ext cx="8245440" cy="576072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diện chuyển động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Ngôn ngữ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OpenCV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Thuật toán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subtraction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Thresholding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Morphological ( eroding, dilating, closing...)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contours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Ứng dụng  Android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hình ảnh từ Server → view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Chuyển chế độ của Camera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Điều khiển Camera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Ứng dụng  Android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Ngôn ngữ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Mục tiêu: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 sát 1 phòng, 1 khu vực bằng CAM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Tự động phát hiện chuyển động và khoanh vùng chuyển động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Điều khiển CAM để quan sát thủ công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Lưu lại hình ảnh của tác nhân chuyển động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Các chức năng khác như: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diện khuôn mặt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Báo động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Mô tả hoạt động của hệ thống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73720" y="2680920"/>
            <a:ext cx="1960920" cy="14338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873880" y="5212080"/>
            <a:ext cx="966600" cy="18136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4206240" y="1371600"/>
            <a:ext cx="1645920" cy="1645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5943600" y="4846320"/>
            <a:ext cx="2011680" cy="20116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 rot="3376200">
            <a:off x="1438920" y="4880160"/>
            <a:ext cx="1595160" cy="273600"/>
          </a:xfrm>
          <a:custGeom>
            <a:avLst/>
            <a:gdLst/>
            <a:ahLst/>
            <a:rect l="0" t="0" r="r" b="b"/>
            <a:pathLst>
              <a:path w="4434" h="764">
                <a:moveTo>
                  <a:pt x="0" y="382"/>
                </a:moveTo>
                <a:lnTo>
                  <a:pt x="467" y="2"/>
                </a:lnTo>
                <a:lnTo>
                  <a:pt x="471" y="199"/>
                </a:lnTo>
                <a:lnTo>
                  <a:pt x="3955" y="197"/>
                </a:lnTo>
                <a:lnTo>
                  <a:pt x="3951" y="0"/>
                </a:lnTo>
                <a:lnTo>
                  <a:pt x="4433" y="379"/>
                </a:lnTo>
                <a:lnTo>
                  <a:pt x="3965" y="761"/>
                </a:lnTo>
                <a:lnTo>
                  <a:pt x="3962" y="562"/>
                </a:lnTo>
                <a:lnTo>
                  <a:pt x="477" y="563"/>
                </a:lnTo>
                <a:lnTo>
                  <a:pt x="481" y="763"/>
                </a:lnTo>
                <a:lnTo>
                  <a:pt x="0" y="38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 rot="20703600">
            <a:off x="2466720" y="2348640"/>
            <a:ext cx="1937880" cy="239400"/>
          </a:xfrm>
          <a:custGeom>
            <a:avLst/>
            <a:gdLst/>
            <a:ahLst/>
            <a:rect l="0" t="0" r="r" b="b"/>
            <a:pathLst>
              <a:path w="5385" h="670">
                <a:moveTo>
                  <a:pt x="0" y="336"/>
                </a:moveTo>
                <a:lnTo>
                  <a:pt x="575" y="3"/>
                </a:lnTo>
                <a:lnTo>
                  <a:pt x="575" y="176"/>
                </a:lnTo>
                <a:lnTo>
                  <a:pt x="4808" y="173"/>
                </a:lnTo>
                <a:lnTo>
                  <a:pt x="4808" y="0"/>
                </a:lnTo>
                <a:lnTo>
                  <a:pt x="5384" y="333"/>
                </a:lnTo>
                <a:lnTo>
                  <a:pt x="4808" y="666"/>
                </a:lnTo>
                <a:lnTo>
                  <a:pt x="4808" y="492"/>
                </a:lnTo>
                <a:lnTo>
                  <a:pt x="576" y="495"/>
                </a:lnTo>
                <a:lnTo>
                  <a:pt x="575" y="669"/>
                </a:lnTo>
                <a:lnTo>
                  <a:pt x="0" y="33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 rot="16456200">
            <a:off x="6270840" y="4042800"/>
            <a:ext cx="1742760" cy="239400"/>
          </a:xfrm>
          <a:custGeom>
            <a:avLst/>
            <a:gdLst/>
            <a:ahLst/>
            <a:rect l="0" t="0" r="r" b="b"/>
            <a:pathLst>
              <a:path w="4843" h="669">
                <a:moveTo>
                  <a:pt x="0" y="336"/>
                </a:moveTo>
                <a:lnTo>
                  <a:pt x="517" y="2"/>
                </a:lnTo>
                <a:lnTo>
                  <a:pt x="517" y="175"/>
                </a:lnTo>
                <a:lnTo>
                  <a:pt x="4324" y="173"/>
                </a:lnTo>
                <a:lnTo>
                  <a:pt x="4324" y="0"/>
                </a:lnTo>
                <a:lnTo>
                  <a:pt x="4842" y="333"/>
                </a:lnTo>
                <a:lnTo>
                  <a:pt x="4324" y="666"/>
                </a:lnTo>
                <a:lnTo>
                  <a:pt x="4324" y="492"/>
                </a:lnTo>
                <a:lnTo>
                  <a:pt x="517" y="494"/>
                </a:lnTo>
                <a:lnTo>
                  <a:pt x="517" y="668"/>
                </a:lnTo>
                <a:lnTo>
                  <a:pt x="0" y="336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5"/>
          <a:srcRect l="17205" t="10310" r="20701" b="20703"/>
          <a:stretch/>
        </p:blipFill>
        <p:spPr>
          <a:xfrm>
            <a:off x="6492600" y="2286360"/>
            <a:ext cx="1096920" cy="91404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 rot="21570600">
            <a:off x="4013280" y="5963400"/>
            <a:ext cx="1935720" cy="239760"/>
          </a:xfrm>
          <a:custGeom>
            <a:avLst/>
            <a:gdLst/>
            <a:ahLst/>
            <a:rect l="0" t="0" r="r" b="b"/>
            <a:pathLst>
              <a:path w="5379" h="674">
                <a:moveTo>
                  <a:pt x="0" y="340"/>
                </a:moveTo>
                <a:lnTo>
                  <a:pt x="589" y="6"/>
                </a:lnTo>
                <a:lnTo>
                  <a:pt x="582" y="180"/>
                </a:lnTo>
                <a:lnTo>
                  <a:pt x="4809" y="174"/>
                </a:lnTo>
                <a:lnTo>
                  <a:pt x="4816" y="0"/>
                </a:lnTo>
                <a:lnTo>
                  <a:pt x="5378" y="332"/>
                </a:lnTo>
                <a:lnTo>
                  <a:pt x="4787" y="667"/>
                </a:lnTo>
                <a:lnTo>
                  <a:pt x="4795" y="492"/>
                </a:lnTo>
                <a:lnTo>
                  <a:pt x="568" y="498"/>
                </a:lnTo>
                <a:lnTo>
                  <a:pt x="560" y="673"/>
                </a:lnTo>
                <a:lnTo>
                  <a:pt x="0" y="34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865440" y="4937760"/>
            <a:ext cx="963360" cy="6685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7"/>
          <a:stretch/>
        </p:blipFill>
        <p:spPr>
          <a:xfrm>
            <a:off x="2511360" y="1708920"/>
            <a:ext cx="963360" cy="6685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8"/>
          <a:stretch/>
        </p:blipFill>
        <p:spPr>
          <a:xfrm>
            <a:off x="4297680" y="5972400"/>
            <a:ext cx="1371600" cy="10058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Hoạt động của CAMERA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Giới thiệu Camera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903240" y="2732040"/>
            <a:ext cx="3303000" cy="33030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029200" y="2743200"/>
            <a:ext cx="2857320" cy="32475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Hoạt động của CAMERA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Technology (Công nghệ)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Connection (Kết nối)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Điều khiển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Hoạt động của CAMERA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Ưu và nhược điểm 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Hoạt động của Server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hình ảnh (frame) từ Camera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Xử lý hình ảnh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Trả hình ảnh(frame) về cho phía Client (App)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Hoạt động của Server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80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Chế độ Manual: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yêu cầu từ Client (App)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Điều khiển Camera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Chế độ Auto: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tín hiệu từ Arduino (Arduino nhận tín hiệu từ cảm biến chuyển động)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Điều khiển Camera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1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Nhận diện chuyển động   </a:t>
            </a:r>
            <a:endParaRPr b="0" lang="en-US" sz="31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72080" y="1371600"/>
            <a:ext cx="8179560" cy="5760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LibreOffice/5.1.5.2$Linux_X86_64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2016-09-30T20:09:16Z</dcterms:created>
  <dc:creator/>
  <dc:description/>
  <dc:language>en-US</dc:language>
  <cp:lastModifiedBy/>
  <dcterms:modified xsi:type="dcterms:W3CDTF">2016-09-30T22:18:25Z</dcterms:modified>
  <cp:revision>30</cp:revision>
  <dc:subject/>
  <dc:title/>
</cp:coreProperties>
</file>