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Montserrat"/>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Lato-regular.fntdata"/><Relationship Id="rId23"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30ebbcea11_4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30ebbcea11_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30ebbcea11_4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30ebbcea11_4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30ebbcea11_4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30ebbcea11_4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30ebbcea11_4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30ebbcea11_4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30ebbcea11_4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30ebbcea11_4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30ebbcea11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30ebbcea11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30ebbcea11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30ebbcea11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30ebbcea11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30ebbcea11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30ebbcea11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30ebbcea11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30ebbcea11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30ebbcea11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30ebbcea11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30ebbcea11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30ebbcea11_4_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30ebbcea11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30ebbcea11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30ebbcea11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DA_UNIT5</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What’s the point??</a:t>
            </a:r>
            <a:endParaRPr/>
          </a:p>
        </p:txBody>
      </p:sp>
      <p:sp>
        <p:nvSpPr>
          <p:cNvPr id="192" name="Google Shape;192;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point here is so, that we meaning me and you can better understand how to convey our data.</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We want our points to be specific, </a:t>
            </a:r>
            <a:r>
              <a:rPr lang="en"/>
              <a:t>meaningful</a:t>
            </a:r>
            <a:r>
              <a:rPr lang="en"/>
              <a:t>, and clearly understood by the viewer.</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Necessary data and not excess. </a:t>
            </a:r>
            <a:r>
              <a:rPr lang="en"/>
              <a:t>Visualized</a:t>
            </a:r>
            <a:r>
              <a:rPr lang="en"/>
              <a:t> by visualization. </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Improvement</a:t>
            </a:r>
            <a:endParaRPr/>
          </a:p>
        </p:txBody>
      </p:sp>
      <p:sp>
        <p:nvSpPr>
          <p:cNvPr id="198" name="Google Shape;198;p23"/>
          <p:cNvSpPr txBox="1"/>
          <p:nvPr>
            <p:ph idx="1" type="body"/>
          </p:nvPr>
        </p:nvSpPr>
        <p:spPr>
          <a:xfrm>
            <a:off x="534525" y="2968450"/>
            <a:ext cx="8017800" cy="143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Personally after analyzing this chart I </a:t>
            </a:r>
            <a:r>
              <a:rPr lang="en"/>
              <a:t>can't</a:t>
            </a:r>
            <a:r>
              <a:rPr lang="en"/>
              <a:t> really see the main point of it. So what I would do personally is change this to a bar chart. Where the </a:t>
            </a:r>
            <a:r>
              <a:rPr lang="en"/>
              <a:t>salary</a:t>
            </a:r>
            <a:r>
              <a:rPr lang="en"/>
              <a:t> would be the y axis, and </a:t>
            </a:r>
            <a:r>
              <a:rPr lang="en"/>
              <a:t>industry</a:t>
            </a:r>
            <a:r>
              <a:rPr lang="en"/>
              <a:t> exp would be the x axis. Then as industry exp is incremented we can see an increase in salary</a:t>
            </a:r>
            <a:endParaRPr/>
          </a:p>
          <a:p>
            <a:pPr indent="0" lvl="0" marL="0" rtl="0" algn="l">
              <a:spcBef>
                <a:spcPts val="1200"/>
              </a:spcBef>
              <a:spcAft>
                <a:spcPts val="1200"/>
              </a:spcAft>
              <a:buNone/>
            </a:pPr>
            <a:r>
              <a:rPr lang="en"/>
              <a:t>Add a title, color, and improve overall visualization</a:t>
            </a:r>
            <a:endParaRPr/>
          </a:p>
        </p:txBody>
      </p:sp>
      <p:pic>
        <p:nvPicPr>
          <p:cNvPr id="199" name="Google Shape;199;p23"/>
          <p:cNvPicPr preferRelativeResize="0"/>
          <p:nvPr/>
        </p:nvPicPr>
        <p:blipFill>
          <a:blip r:embed="rId3">
            <a:alphaModFix/>
          </a:blip>
          <a:stretch>
            <a:fillRect/>
          </a:stretch>
        </p:blipFill>
        <p:spPr>
          <a:xfrm>
            <a:off x="2152375" y="1041688"/>
            <a:ext cx="4572000" cy="1800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05" name="Google Shape;205;p24"/>
          <p:cNvSpPr txBox="1"/>
          <p:nvPr>
            <p:ph idx="1" type="body"/>
          </p:nvPr>
        </p:nvSpPr>
        <p:spPr>
          <a:xfrm>
            <a:off x="1078575" y="2968450"/>
            <a:ext cx="7257900" cy="15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graph that needs improvement is on the right. I actually found a great visualization that we can use to see how we would like to improve the one on the right</a:t>
            </a:r>
            <a:endParaRPr/>
          </a:p>
          <a:p>
            <a:pPr indent="0" lvl="0" marL="0" rtl="0" algn="l">
              <a:spcBef>
                <a:spcPts val="1200"/>
              </a:spcBef>
              <a:spcAft>
                <a:spcPts val="1200"/>
              </a:spcAft>
              <a:buNone/>
            </a:pPr>
            <a:r>
              <a:rPr lang="en"/>
              <a:t>We can use a barchart and have male and female be side by side. Then with the data we are using we could show each different type of occupation that we have instead of race shown on the visualization to the left. </a:t>
            </a:r>
            <a:endParaRPr/>
          </a:p>
        </p:txBody>
      </p:sp>
      <p:pic>
        <p:nvPicPr>
          <p:cNvPr id="206" name="Google Shape;206;p24"/>
          <p:cNvPicPr preferRelativeResize="0"/>
          <p:nvPr/>
        </p:nvPicPr>
        <p:blipFill>
          <a:blip r:embed="rId3">
            <a:alphaModFix/>
          </a:blip>
          <a:stretch>
            <a:fillRect/>
          </a:stretch>
        </p:blipFill>
        <p:spPr>
          <a:xfrm>
            <a:off x="430926" y="142225"/>
            <a:ext cx="3759275" cy="2708651"/>
          </a:xfrm>
          <a:prstGeom prst="rect">
            <a:avLst/>
          </a:prstGeom>
          <a:noFill/>
          <a:ln>
            <a:noFill/>
          </a:ln>
        </p:spPr>
      </p:pic>
      <p:pic>
        <p:nvPicPr>
          <p:cNvPr id="207" name="Google Shape;207;p24"/>
          <p:cNvPicPr preferRelativeResize="0"/>
          <p:nvPr/>
        </p:nvPicPr>
        <p:blipFill>
          <a:blip r:embed="rId4">
            <a:alphaModFix/>
          </a:blip>
          <a:stretch>
            <a:fillRect/>
          </a:stretch>
        </p:blipFill>
        <p:spPr>
          <a:xfrm>
            <a:off x="4742659" y="142225"/>
            <a:ext cx="3627666" cy="27086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idx="1" type="body"/>
          </p:nvPr>
        </p:nvSpPr>
        <p:spPr>
          <a:xfrm>
            <a:off x="5154250" y="505875"/>
            <a:ext cx="3182100" cy="397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 you can see this is a stripplot. What I have deducted is that since we are looking at multiple series over a time period a line chart would be </a:t>
            </a:r>
            <a:r>
              <a:rPr lang="en"/>
              <a:t>beneficial</a:t>
            </a:r>
            <a:r>
              <a:rPr lang="en"/>
              <a:t> to visualization and better understanding of this graph.</a:t>
            </a:r>
            <a:endParaRPr/>
          </a:p>
          <a:p>
            <a:pPr indent="0" lvl="0" marL="0" rtl="0" algn="l">
              <a:spcBef>
                <a:spcPts val="1200"/>
              </a:spcBef>
              <a:spcAft>
                <a:spcPts val="1200"/>
              </a:spcAft>
              <a:buNone/>
            </a:pPr>
            <a:r>
              <a:rPr lang="en"/>
              <a:t>Per usual we want a title that conveys we are comparing age with education.</a:t>
            </a:r>
            <a:endParaRPr/>
          </a:p>
        </p:txBody>
      </p:sp>
      <p:pic>
        <p:nvPicPr>
          <p:cNvPr id="213" name="Google Shape;213;p25"/>
          <p:cNvPicPr preferRelativeResize="0"/>
          <p:nvPr/>
        </p:nvPicPr>
        <p:blipFill>
          <a:blip r:embed="rId3">
            <a:alphaModFix/>
          </a:blip>
          <a:stretch>
            <a:fillRect/>
          </a:stretch>
        </p:blipFill>
        <p:spPr>
          <a:xfrm>
            <a:off x="307125" y="128150"/>
            <a:ext cx="4264874" cy="2663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Brief Report…</a:t>
            </a:r>
            <a:endParaRPr/>
          </a:p>
        </p:txBody>
      </p:sp>
      <p:sp>
        <p:nvSpPr>
          <p:cNvPr id="219" name="Google Shape;219;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With the findings that I have gathered over this part of the project. I have come to realize just how important conveying your data can be. Not only with word of mouth but by visualizations as well. The idea that your visuals can tell a story and direct the viewer into seeing the most important parts of your data. Most of my findings came in ways of how to better communicate my data. Through eliminating unnecessary graph elements, formatting for impact, using appropriate colors, highlighting and drawing attention, background and foreground, informative words rather than descriptive, indicators, using a legend/text directed toward the graph, sentence summary, </a:t>
            </a:r>
            <a:r>
              <a:rPr lang="en"/>
              <a:t>takeaways</a:t>
            </a:r>
            <a:r>
              <a:rPr lang="en"/>
              <a:t> and action items, most importantly master the art of telling a story through your data.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What’s the big idea??</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are going to be focusing on looking at each graph individually from project 3.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Think of questions we might have about the data being presented.</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How we can improve the visualization to answer those 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What’s the point??</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point here is so, that we meaning me and you can better understand how to convey our data.</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We want our points to be specific, </a:t>
            </a:r>
            <a:r>
              <a:rPr lang="en"/>
              <a:t>meaningful</a:t>
            </a:r>
            <a:r>
              <a:rPr lang="en"/>
              <a:t>, and clearly understood by the viewer.</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Necessary data and not excess. </a:t>
            </a:r>
            <a:r>
              <a:rPr lang="en"/>
              <a:t>Visualized</a:t>
            </a:r>
            <a:r>
              <a:rPr lang="en"/>
              <a:t> by visualization.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Improvement</a:t>
            </a:r>
            <a:endParaRPr/>
          </a:p>
        </p:txBody>
      </p:sp>
      <p:sp>
        <p:nvSpPr>
          <p:cNvPr id="153" name="Google Shape;153;p16"/>
          <p:cNvSpPr txBox="1"/>
          <p:nvPr>
            <p:ph idx="1" type="body"/>
          </p:nvPr>
        </p:nvSpPr>
        <p:spPr>
          <a:xfrm>
            <a:off x="534525" y="2968450"/>
            <a:ext cx="8017800" cy="143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Personally after analyzing this chart I </a:t>
            </a:r>
            <a:r>
              <a:rPr lang="en"/>
              <a:t>can't</a:t>
            </a:r>
            <a:r>
              <a:rPr lang="en"/>
              <a:t> really see the main point of it. So what I would do personally is change this to a bar chart. Where the </a:t>
            </a:r>
            <a:r>
              <a:rPr lang="en"/>
              <a:t>salary</a:t>
            </a:r>
            <a:r>
              <a:rPr lang="en"/>
              <a:t> would be the y axis, and </a:t>
            </a:r>
            <a:r>
              <a:rPr lang="en"/>
              <a:t>industry</a:t>
            </a:r>
            <a:r>
              <a:rPr lang="en"/>
              <a:t> exp would be the x axis. Then as industry exp is incremented we can see an increase in salary</a:t>
            </a:r>
            <a:endParaRPr/>
          </a:p>
          <a:p>
            <a:pPr indent="0" lvl="0" marL="0" rtl="0" algn="l">
              <a:spcBef>
                <a:spcPts val="1200"/>
              </a:spcBef>
              <a:spcAft>
                <a:spcPts val="1200"/>
              </a:spcAft>
              <a:buNone/>
            </a:pPr>
            <a:r>
              <a:rPr lang="en"/>
              <a:t>Add a title, color, and improve overall visualization</a:t>
            </a:r>
            <a:endParaRPr/>
          </a:p>
        </p:txBody>
      </p:sp>
      <p:pic>
        <p:nvPicPr>
          <p:cNvPr id="154" name="Google Shape;154;p16"/>
          <p:cNvPicPr preferRelativeResize="0"/>
          <p:nvPr/>
        </p:nvPicPr>
        <p:blipFill>
          <a:blip r:embed="rId3">
            <a:alphaModFix/>
          </a:blip>
          <a:stretch>
            <a:fillRect/>
          </a:stretch>
        </p:blipFill>
        <p:spPr>
          <a:xfrm>
            <a:off x="2152375" y="1041688"/>
            <a:ext cx="4572000" cy="1800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60" name="Google Shape;160;p17"/>
          <p:cNvSpPr txBox="1"/>
          <p:nvPr>
            <p:ph idx="1" type="body"/>
          </p:nvPr>
        </p:nvSpPr>
        <p:spPr>
          <a:xfrm>
            <a:off x="1078575" y="2968450"/>
            <a:ext cx="7257900" cy="15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graph that needs improvement is on the right. I actually found a great visualization that we can use to see how we would like to improve the one on the right</a:t>
            </a:r>
            <a:endParaRPr/>
          </a:p>
          <a:p>
            <a:pPr indent="0" lvl="0" marL="0" rtl="0" algn="l">
              <a:spcBef>
                <a:spcPts val="1200"/>
              </a:spcBef>
              <a:spcAft>
                <a:spcPts val="1200"/>
              </a:spcAft>
              <a:buNone/>
            </a:pPr>
            <a:r>
              <a:rPr lang="en"/>
              <a:t>We can use a barchart and have male and female be side by side. Then with the data we are using we could show each different type of occupation that we have instead of race shown on the visualization to the left. </a:t>
            </a:r>
            <a:endParaRPr/>
          </a:p>
        </p:txBody>
      </p:sp>
      <p:pic>
        <p:nvPicPr>
          <p:cNvPr id="161" name="Google Shape;161;p17"/>
          <p:cNvPicPr preferRelativeResize="0"/>
          <p:nvPr/>
        </p:nvPicPr>
        <p:blipFill>
          <a:blip r:embed="rId3">
            <a:alphaModFix/>
          </a:blip>
          <a:stretch>
            <a:fillRect/>
          </a:stretch>
        </p:blipFill>
        <p:spPr>
          <a:xfrm>
            <a:off x="430926" y="142225"/>
            <a:ext cx="3759275" cy="2708651"/>
          </a:xfrm>
          <a:prstGeom prst="rect">
            <a:avLst/>
          </a:prstGeom>
          <a:noFill/>
          <a:ln>
            <a:noFill/>
          </a:ln>
        </p:spPr>
      </p:pic>
      <p:pic>
        <p:nvPicPr>
          <p:cNvPr id="162" name="Google Shape;162;p17"/>
          <p:cNvPicPr preferRelativeResize="0"/>
          <p:nvPr/>
        </p:nvPicPr>
        <p:blipFill>
          <a:blip r:embed="rId4">
            <a:alphaModFix/>
          </a:blip>
          <a:stretch>
            <a:fillRect/>
          </a:stretch>
        </p:blipFill>
        <p:spPr>
          <a:xfrm>
            <a:off x="4742659" y="142225"/>
            <a:ext cx="3627666" cy="27086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idx="1" type="body"/>
          </p:nvPr>
        </p:nvSpPr>
        <p:spPr>
          <a:xfrm>
            <a:off x="5154250" y="505875"/>
            <a:ext cx="3182100" cy="397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 you can see this is a stripplot. What I have deducted is that since we are looking at multiple series over a time period a line chart would be </a:t>
            </a:r>
            <a:r>
              <a:rPr lang="en"/>
              <a:t>beneficial</a:t>
            </a:r>
            <a:r>
              <a:rPr lang="en"/>
              <a:t> to visualization and better understanding of this graph.</a:t>
            </a:r>
            <a:endParaRPr/>
          </a:p>
          <a:p>
            <a:pPr indent="0" lvl="0" marL="0" rtl="0" algn="l">
              <a:spcBef>
                <a:spcPts val="1200"/>
              </a:spcBef>
              <a:spcAft>
                <a:spcPts val="1200"/>
              </a:spcAft>
              <a:buNone/>
            </a:pPr>
            <a:r>
              <a:rPr lang="en"/>
              <a:t>Per usual we want a title that conveys we are comparing age with education.</a:t>
            </a:r>
            <a:endParaRPr/>
          </a:p>
        </p:txBody>
      </p:sp>
      <p:pic>
        <p:nvPicPr>
          <p:cNvPr id="168" name="Google Shape;168;p18"/>
          <p:cNvPicPr preferRelativeResize="0"/>
          <p:nvPr/>
        </p:nvPicPr>
        <p:blipFill>
          <a:blip r:embed="rId3">
            <a:alphaModFix/>
          </a:blip>
          <a:stretch>
            <a:fillRect/>
          </a:stretch>
        </p:blipFill>
        <p:spPr>
          <a:xfrm>
            <a:off x="307125" y="128150"/>
            <a:ext cx="4264874" cy="2663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Brief Report…</a:t>
            </a:r>
            <a:endParaRPr/>
          </a:p>
        </p:txBody>
      </p:sp>
      <p:sp>
        <p:nvSpPr>
          <p:cNvPr id="174" name="Google Shape;174;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With the findings that I have gathered over this part of the project. I have come to realize just how important conveying your data can be. Not only with word of mouth but by visualizations as well. The idea that your visuals can tell a story and direct the viewer into seeing the most important parts of your data. Most of my findings came in ways of how to better communicate my data. Through eliminating unnecessary graph elements, formatting for impact, using appropriate colors, highlighting and drawing attention, background and foreground, informative words rather than descriptive, indicators, using a legend/text directed toward the graph, sentence summary, </a:t>
            </a:r>
            <a:r>
              <a:rPr lang="en"/>
              <a:t>takeaways</a:t>
            </a:r>
            <a:r>
              <a:rPr lang="en"/>
              <a:t> and action items, most importantly master the art of telling a story through your data.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DA_UNIT5</a:t>
            </a:r>
            <a:endParaRPr/>
          </a:p>
        </p:txBody>
      </p:sp>
      <p:sp>
        <p:nvSpPr>
          <p:cNvPr id="180" name="Google Shape;180;p20"/>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What’s the big idea??</a:t>
            </a:r>
            <a:endParaRPr/>
          </a:p>
        </p:txBody>
      </p:sp>
      <p:sp>
        <p:nvSpPr>
          <p:cNvPr id="186" name="Google Shape;186;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are going to be focusing on looking at each graph individually from project 3.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Think of questions we might have about the data being presented.</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How we can improve the visualization to answer those questions.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