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STEGONOGRAPHy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2458" y="378012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Jovan Moris 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Indian Institute of Information Technology,                         		Design and Manufacturing, Kancheepuram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Major In Artificial Intelligence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🚀 </a:t>
            </a:r>
            <a:r>
              <a:rPr lang="en-IN" b="1" dirty="0"/>
              <a:t>Possible Enhancements: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</a:t>
            </a:r>
            <a:r>
              <a:rPr lang="en-IN" b="1" dirty="0"/>
              <a:t>AES encryption for extra security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 </a:t>
            </a:r>
            <a:r>
              <a:rPr lang="en-IN" b="1" dirty="0"/>
              <a:t>video-based encryption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 into a </a:t>
            </a:r>
            <a:r>
              <a:rPr lang="en-IN" b="1" dirty="0"/>
              <a:t>mobile application</a:t>
            </a:r>
            <a:endParaRPr lang="en-IN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3200" dirty="0"/>
              <a:t>Traditional text encryption methods can be complex for non-technical users. This project provides a </a:t>
            </a:r>
            <a:r>
              <a:rPr lang="en-US" sz="3200" b="1" dirty="0"/>
              <a:t>user-friendly GUI</a:t>
            </a:r>
            <a:r>
              <a:rPr lang="en-US" sz="3200" dirty="0"/>
              <a:t> that allows users to </a:t>
            </a:r>
            <a:r>
              <a:rPr lang="en-US" sz="3200" b="1" dirty="0"/>
              <a:t>encrypt and decrypt messages within images</a:t>
            </a:r>
            <a:r>
              <a:rPr lang="en-US" sz="3200" dirty="0"/>
              <a:t>, ensuring secure and accessible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Libraries Used: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(GUI Development)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(Image Processing)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pillow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(Image Handling)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3600" dirty="0"/>
              <a:t>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62513DD-A348-F573-3F03-B60C3C3B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000" b="1" dirty="0"/>
          </a:p>
          <a:p>
            <a:r>
              <a:rPr lang="en-IN" sz="2000" dirty="0"/>
              <a:t> </a:t>
            </a:r>
            <a:r>
              <a:rPr lang="en-IN" sz="2000" b="1" dirty="0"/>
              <a:t>User-Friendly GUI:</a:t>
            </a:r>
            <a:r>
              <a:rPr lang="en-IN" sz="2000" dirty="0"/>
              <a:t> No command-line operations required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b="1" dirty="0"/>
              <a:t>Secure Message Hiding:</a:t>
            </a:r>
            <a:r>
              <a:rPr lang="en-IN" sz="2000" dirty="0"/>
              <a:t> Uses pixel manipulation for encryption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b="1" dirty="0"/>
              <a:t>Password Protection:</a:t>
            </a:r>
            <a:r>
              <a:rPr lang="en-IN" sz="2000" dirty="0"/>
              <a:t> Ensures only authorized decryption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b="1" dirty="0"/>
              <a:t>Supports Multiple Image Formats:</a:t>
            </a:r>
            <a:r>
              <a:rPr lang="en-IN" sz="2000" dirty="0"/>
              <a:t> Works with PNG and JPG images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🔹 </a:t>
            </a:r>
            <a:r>
              <a:rPr lang="en-IN" b="1" dirty="0"/>
              <a:t>Students &amp; Researchers</a:t>
            </a:r>
            <a:r>
              <a:rPr lang="en-IN" dirty="0"/>
              <a:t> – Learning encryption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🔹 </a:t>
            </a:r>
            <a:r>
              <a:rPr lang="en-IN" b="1" dirty="0"/>
              <a:t>Privacy-Focused Users</a:t>
            </a:r>
            <a:r>
              <a:rPr lang="en-IN" dirty="0"/>
              <a:t> – Hiding sensitive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🔹 </a:t>
            </a:r>
            <a:r>
              <a:rPr lang="en-IN" b="1" dirty="0"/>
              <a:t>Developers</a:t>
            </a:r>
            <a:r>
              <a:rPr lang="en-IN" dirty="0"/>
              <a:t> – Implementing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A28B0-3F07-9D30-7259-09F66AB1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17" y="1232452"/>
            <a:ext cx="6312310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1B10C-0564-148B-4A4B-6A2E344B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89" y="899759"/>
            <a:ext cx="4334937" cy="2529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E5647-DBC5-DF92-1A32-0B3F07CB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888" y="3429000"/>
            <a:ext cx="4334937" cy="25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</a:t>
            </a:r>
            <a:r>
              <a:rPr lang="en-US" b="1" dirty="0"/>
              <a:t>hides messages within images</a:t>
            </a:r>
            <a:r>
              <a:rPr lang="en-US" dirty="0"/>
              <a:t> using </a:t>
            </a:r>
            <a:r>
              <a:rPr lang="en-US" b="1" dirty="0"/>
              <a:t>LSB (Least Significant Bit) encoding</a:t>
            </a:r>
            <a:r>
              <a:rPr lang="en-US" dirty="0"/>
              <a:t> and </a:t>
            </a:r>
            <a:r>
              <a:rPr lang="en-US" b="1" dirty="0"/>
              <a:t>password protection</a:t>
            </a:r>
            <a:r>
              <a:rPr lang="en-US" dirty="0"/>
              <a:t>, providing a secure and user-friendly encryption tool.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Github</a:t>
            </a:r>
            <a:r>
              <a:rPr lang="en-IN" dirty="0"/>
              <a:t> Link to the project is :</a:t>
            </a:r>
          </a:p>
          <a:p>
            <a:pPr marL="0" indent="0">
              <a:buNone/>
            </a:pPr>
            <a:r>
              <a:rPr lang="en-IN" dirty="0"/>
              <a:t>                    https://github.com/dradigon/Stegonography_In_Image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264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 USING STEGONOGRAPHy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Jovan Moris</cp:lastModifiedBy>
  <cp:revision>31</cp:revision>
  <dcterms:created xsi:type="dcterms:W3CDTF">2021-05-26T16:50:10Z</dcterms:created>
  <dcterms:modified xsi:type="dcterms:W3CDTF">2025-02-14T04:12:29Z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