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2B3B-7859-47CA-A806-8B96B28F8A9F}" type="datetimeFigureOut">
              <a:rPr lang="de-DE" smtClean="0"/>
              <a:t>17.01.2011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F3FF-F31F-4142-902C-1FD413DA115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213002" y="269161"/>
            <a:ext cx="4717996" cy="6319678"/>
            <a:chOff x="2213002" y="269161"/>
            <a:chExt cx="4717996" cy="6319678"/>
          </a:xfrm>
        </p:grpSpPr>
        <p:sp>
          <p:nvSpPr>
            <p:cNvPr id="4" name="Freihandform 3"/>
            <p:cNvSpPr/>
            <p:nvPr/>
          </p:nvSpPr>
          <p:spPr>
            <a:xfrm rot="556919">
              <a:off x="2213002" y="269161"/>
              <a:ext cx="4717996" cy="6319678"/>
            </a:xfrm>
            <a:custGeom>
              <a:avLst/>
              <a:gdLst>
                <a:gd name="connsiteX0" fmla="*/ 0 w 1143008"/>
                <a:gd name="connsiteY0" fmla="*/ 857256 h 1714512"/>
                <a:gd name="connsiteX1" fmla="*/ 95984 w 1143008"/>
                <a:gd name="connsiteY1" fmla="*/ 381736 h 1714512"/>
                <a:gd name="connsiteX2" fmla="*/ 571505 w 1143008"/>
                <a:gd name="connsiteY2" fmla="*/ 1 h 1714512"/>
                <a:gd name="connsiteX3" fmla="*/ 1047024 w 1143008"/>
                <a:gd name="connsiteY3" fmla="*/ 381738 h 1714512"/>
                <a:gd name="connsiteX4" fmla="*/ 1143008 w 1143008"/>
                <a:gd name="connsiteY4" fmla="*/ 857258 h 1714512"/>
                <a:gd name="connsiteX5" fmla="*/ 1047024 w 1143008"/>
                <a:gd name="connsiteY5" fmla="*/ 1332778 h 1714512"/>
                <a:gd name="connsiteX6" fmla="*/ 571504 w 1143008"/>
                <a:gd name="connsiteY6" fmla="*/ 1714514 h 1714512"/>
                <a:gd name="connsiteX7" fmla="*/ 95984 w 1143008"/>
                <a:gd name="connsiteY7" fmla="*/ 1332777 h 1714512"/>
                <a:gd name="connsiteX8" fmla="*/ 0 w 1143008"/>
                <a:gd name="connsiteY8" fmla="*/ 857257 h 1714512"/>
                <a:gd name="connsiteX9" fmla="*/ 0 w 1143008"/>
                <a:gd name="connsiteY9" fmla="*/ 857256 h 1714512"/>
                <a:gd name="connsiteX0" fmla="*/ 0 w 1143008"/>
                <a:gd name="connsiteY0" fmla="*/ 857256 h 1738323"/>
                <a:gd name="connsiteX1" fmla="*/ 95984 w 1143008"/>
                <a:gd name="connsiteY1" fmla="*/ 381736 h 1738323"/>
                <a:gd name="connsiteX2" fmla="*/ 571505 w 1143008"/>
                <a:gd name="connsiteY2" fmla="*/ 1 h 1738323"/>
                <a:gd name="connsiteX3" fmla="*/ 1047024 w 1143008"/>
                <a:gd name="connsiteY3" fmla="*/ 381738 h 1738323"/>
                <a:gd name="connsiteX4" fmla="*/ 1143008 w 1143008"/>
                <a:gd name="connsiteY4" fmla="*/ 857258 h 1738323"/>
                <a:gd name="connsiteX5" fmla="*/ 1047024 w 1143008"/>
                <a:gd name="connsiteY5" fmla="*/ 1332778 h 1738323"/>
                <a:gd name="connsiteX6" fmla="*/ 571504 w 1143008"/>
                <a:gd name="connsiteY6" fmla="*/ 1714514 h 1738323"/>
                <a:gd name="connsiteX7" fmla="*/ 95984 w 1143008"/>
                <a:gd name="connsiteY7" fmla="*/ 1475629 h 1738323"/>
                <a:gd name="connsiteX8" fmla="*/ 0 w 1143008"/>
                <a:gd name="connsiteY8" fmla="*/ 857257 h 1738323"/>
                <a:gd name="connsiteX9" fmla="*/ 0 w 1143008"/>
                <a:gd name="connsiteY9" fmla="*/ 857256 h 1738323"/>
                <a:gd name="connsiteX0" fmla="*/ 0 w 1143008"/>
                <a:gd name="connsiteY0" fmla="*/ 857256 h 1714514"/>
                <a:gd name="connsiteX1" fmla="*/ 95984 w 1143008"/>
                <a:gd name="connsiteY1" fmla="*/ 381736 h 1714514"/>
                <a:gd name="connsiteX2" fmla="*/ 571505 w 1143008"/>
                <a:gd name="connsiteY2" fmla="*/ 1 h 1714514"/>
                <a:gd name="connsiteX3" fmla="*/ 1047024 w 1143008"/>
                <a:gd name="connsiteY3" fmla="*/ 381738 h 1714514"/>
                <a:gd name="connsiteX4" fmla="*/ 1143008 w 1143008"/>
                <a:gd name="connsiteY4" fmla="*/ 857258 h 1714514"/>
                <a:gd name="connsiteX5" fmla="*/ 1047024 w 1143008"/>
                <a:gd name="connsiteY5" fmla="*/ 1475630 h 1714514"/>
                <a:gd name="connsiteX6" fmla="*/ 571504 w 1143008"/>
                <a:gd name="connsiteY6" fmla="*/ 1714514 h 1714514"/>
                <a:gd name="connsiteX7" fmla="*/ 95984 w 1143008"/>
                <a:gd name="connsiteY7" fmla="*/ 1475629 h 1714514"/>
                <a:gd name="connsiteX8" fmla="*/ 0 w 1143008"/>
                <a:gd name="connsiteY8" fmla="*/ 857257 h 1714514"/>
                <a:gd name="connsiteX9" fmla="*/ 0 w 1143008"/>
                <a:gd name="connsiteY9" fmla="*/ 857256 h 1714514"/>
                <a:gd name="connsiteX0" fmla="*/ 0 w 1143008"/>
                <a:gd name="connsiteY0" fmla="*/ 857256 h 1962660"/>
                <a:gd name="connsiteX1" fmla="*/ 95984 w 1143008"/>
                <a:gd name="connsiteY1" fmla="*/ 381736 h 1962660"/>
                <a:gd name="connsiteX2" fmla="*/ 571505 w 1143008"/>
                <a:gd name="connsiteY2" fmla="*/ 1 h 1962660"/>
                <a:gd name="connsiteX3" fmla="*/ 1047024 w 1143008"/>
                <a:gd name="connsiteY3" fmla="*/ 381738 h 1962660"/>
                <a:gd name="connsiteX4" fmla="*/ 1143008 w 1143008"/>
                <a:gd name="connsiteY4" fmla="*/ 857258 h 1962660"/>
                <a:gd name="connsiteX5" fmla="*/ 1047024 w 1143008"/>
                <a:gd name="connsiteY5" fmla="*/ 1475630 h 1962660"/>
                <a:gd name="connsiteX6" fmla="*/ 685796 w 1143008"/>
                <a:gd name="connsiteY6" fmla="*/ 1962660 h 1962660"/>
                <a:gd name="connsiteX7" fmla="*/ 95984 w 1143008"/>
                <a:gd name="connsiteY7" fmla="*/ 1475629 h 1962660"/>
                <a:gd name="connsiteX8" fmla="*/ 0 w 1143008"/>
                <a:gd name="connsiteY8" fmla="*/ 857257 h 1962660"/>
                <a:gd name="connsiteX9" fmla="*/ 0 w 1143008"/>
                <a:gd name="connsiteY9" fmla="*/ 857256 h 1962660"/>
                <a:gd name="connsiteX0" fmla="*/ 0 w 1242952"/>
                <a:gd name="connsiteY0" fmla="*/ 857256 h 1977698"/>
                <a:gd name="connsiteX1" fmla="*/ 95984 w 1242952"/>
                <a:gd name="connsiteY1" fmla="*/ 381736 h 1977698"/>
                <a:gd name="connsiteX2" fmla="*/ 571505 w 1242952"/>
                <a:gd name="connsiteY2" fmla="*/ 1 h 1977698"/>
                <a:gd name="connsiteX3" fmla="*/ 1047024 w 1242952"/>
                <a:gd name="connsiteY3" fmla="*/ 381738 h 1977698"/>
                <a:gd name="connsiteX4" fmla="*/ 1143008 w 1242952"/>
                <a:gd name="connsiteY4" fmla="*/ 857258 h 1977698"/>
                <a:gd name="connsiteX5" fmla="*/ 1180366 w 1242952"/>
                <a:gd name="connsiteY5" fmla="*/ 1565860 h 1977698"/>
                <a:gd name="connsiteX6" fmla="*/ 685796 w 1242952"/>
                <a:gd name="connsiteY6" fmla="*/ 1962660 h 1977698"/>
                <a:gd name="connsiteX7" fmla="*/ 95984 w 1242952"/>
                <a:gd name="connsiteY7" fmla="*/ 1475629 h 1977698"/>
                <a:gd name="connsiteX8" fmla="*/ 0 w 1242952"/>
                <a:gd name="connsiteY8" fmla="*/ 857257 h 1977698"/>
                <a:gd name="connsiteX9" fmla="*/ 0 w 1242952"/>
                <a:gd name="connsiteY9" fmla="*/ 857256 h 1977698"/>
                <a:gd name="connsiteX0" fmla="*/ 0 w 1263946"/>
                <a:gd name="connsiteY0" fmla="*/ 857256 h 1977698"/>
                <a:gd name="connsiteX1" fmla="*/ 95984 w 1263946"/>
                <a:gd name="connsiteY1" fmla="*/ 381736 h 1977698"/>
                <a:gd name="connsiteX2" fmla="*/ 571505 w 1263946"/>
                <a:gd name="connsiteY2" fmla="*/ 1 h 1977698"/>
                <a:gd name="connsiteX3" fmla="*/ 1047024 w 1263946"/>
                <a:gd name="connsiteY3" fmla="*/ 381738 h 1977698"/>
                <a:gd name="connsiteX4" fmla="*/ 1143008 w 1263946"/>
                <a:gd name="connsiteY4" fmla="*/ 857258 h 1977698"/>
                <a:gd name="connsiteX5" fmla="*/ 1257720 w 1263946"/>
                <a:gd name="connsiteY5" fmla="*/ 1017764 h 1977698"/>
                <a:gd name="connsiteX6" fmla="*/ 1180366 w 1263946"/>
                <a:gd name="connsiteY6" fmla="*/ 1565860 h 1977698"/>
                <a:gd name="connsiteX7" fmla="*/ 685796 w 1263946"/>
                <a:gd name="connsiteY7" fmla="*/ 1962660 h 1977698"/>
                <a:gd name="connsiteX8" fmla="*/ 95984 w 1263946"/>
                <a:gd name="connsiteY8" fmla="*/ 1475629 h 1977698"/>
                <a:gd name="connsiteX9" fmla="*/ 0 w 1263946"/>
                <a:gd name="connsiteY9" fmla="*/ 857257 h 1977698"/>
                <a:gd name="connsiteX10" fmla="*/ 0 w 1263946"/>
                <a:gd name="connsiteY10" fmla="*/ 857256 h 1977698"/>
                <a:gd name="connsiteX0" fmla="*/ 0 w 1257842"/>
                <a:gd name="connsiteY0" fmla="*/ 857256 h 1977698"/>
                <a:gd name="connsiteX1" fmla="*/ 95984 w 1257842"/>
                <a:gd name="connsiteY1" fmla="*/ 381736 h 1977698"/>
                <a:gd name="connsiteX2" fmla="*/ 571505 w 1257842"/>
                <a:gd name="connsiteY2" fmla="*/ 1 h 1977698"/>
                <a:gd name="connsiteX3" fmla="*/ 1047024 w 1257842"/>
                <a:gd name="connsiteY3" fmla="*/ 381738 h 1977698"/>
                <a:gd name="connsiteX4" fmla="*/ 1181100 w 1257842"/>
                <a:gd name="connsiteY4" fmla="*/ 676775 h 1977698"/>
                <a:gd name="connsiteX5" fmla="*/ 1257720 w 1257842"/>
                <a:gd name="connsiteY5" fmla="*/ 1017764 h 1977698"/>
                <a:gd name="connsiteX6" fmla="*/ 1180366 w 1257842"/>
                <a:gd name="connsiteY6" fmla="*/ 1565860 h 1977698"/>
                <a:gd name="connsiteX7" fmla="*/ 685796 w 1257842"/>
                <a:gd name="connsiteY7" fmla="*/ 1962660 h 1977698"/>
                <a:gd name="connsiteX8" fmla="*/ 95984 w 1257842"/>
                <a:gd name="connsiteY8" fmla="*/ 1475629 h 1977698"/>
                <a:gd name="connsiteX9" fmla="*/ 0 w 1257842"/>
                <a:gd name="connsiteY9" fmla="*/ 857257 h 1977698"/>
                <a:gd name="connsiteX10" fmla="*/ 0 w 1257842"/>
                <a:gd name="connsiteY10" fmla="*/ 857256 h 1977698"/>
                <a:gd name="connsiteX0" fmla="*/ 0 w 1257842"/>
                <a:gd name="connsiteY0" fmla="*/ 857256 h 1977698"/>
                <a:gd name="connsiteX1" fmla="*/ 95984 w 1257842"/>
                <a:gd name="connsiteY1" fmla="*/ 381736 h 1977698"/>
                <a:gd name="connsiteX2" fmla="*/ 571505 w 1257842"/>
                <a:gd name="connsiteY2" fmla="*/ 1 h 1977698"/>
                <a:gd name="connsiteX3" fmla="*/ 1047024 w 1257842"/>
                <a:gd name="connsiteY3" fmla="*/ 381738 h 1977698"/>
                <a:gd name="connsiteX4" fmla="*/ 1181100 w 1257842"/>
                <a:gd name="connsiteY4" fmla="*/ 676775 h 1977698"/>
                <a:gd name="connsiteX5" fmla="*/ 1257720 w 1257842"/>
                <a:gd name="connsiteY5" fmla="*/ 1017764 h 1977698"/>
                <a:gd name="connsiteX6" fmla="*/ 1180366 w 1257842"/>
                <a:gd name="connsiteY6" fmla="*/ 1565860 h 1977698"/>
                <a:gd name="connsiteX7" fmla="*/ 685796 w 1257842"/>
                <a:gd name="connsiteY7" fmla="*/ 1962660 h 1977698"/>
                <a:gd name="connsiteX8" fmla="*/ 95984 w 1257842"/>
                <a:gd name="connsiteY8" fmla="*/ 1475629 h 1977698"/>
                <a:gd name="connsiteX9" fmla="*/ 0 w 1257842"/>
                <a:gd name="connsiteY9" fmla="*/ 857257 h 1977698"/>
                <a:gd name="connsiteX10" fmla="*/ 0 w 1257842"/>
                <a:gd name="connsiteY10" fmla="*/ 857256 h 1977698"/>
                <a:gd name="connsiteX0" fmla="*/ 0 w 1257842"/>
                <a:gd name="connsiteY0" fmla="*/ 857256 h 1977698"/>
                <a:gd name="connsiteX1" fmla="*/ 95984 w 1257842"/>
                <a:gd name="connsiteY1" fmla="*/ 381736 h 1977698"/>
                <a:gd name="connsiteX2" fmla="*/ 571505 w 1257842"/>
                <a:gd name="connsiteY2" fmla="*/ 1 h 1977698"/>
                <a:gd name="connsiteX3" fmla="*/ 1047024 w 1257842"/>
                <a:gd name="connsiteY3" fmla="*/ 381738 h 1977698"/>
                <a:gd name="connsiteX4" fmla="*/ 1181100 w 1257842"/>
                <a:gd name="connsiteY4" fmla="*/ 676775 h 1977698"/>
                <a:gd name="connsiteX5" fmla="*/ 1257720 w 1257842"/>
                <a:gd name="connsiteY5" fmla="*/ 1017764 h 1977698"/>
                <a:gd name="connsiteX6" fmla="*/ 1180366 w 1257842"/>
                <a:gd name="connsiteY6" fmla="*/ 1565860 h 1977698"/>
                <a:gd name="connsiteX7" fmla="*/ 685796 w 1257842"/>
                <a:gd name="connsiteY7" fmla="*/ 1962660 h 1977698"/>
                <a:gd name="connsiteX8" fmla="*/ 95984 w 1257842"/>
                <a:gd name="connsiteY8" fmla="*/ 1475629 h 1977698"/>
                <a:gd name="connsiteX9" fmla="*/ 0 w 1257842"/>
                <a:gd name="connsiteY9" fmla="*/ 857257 h 1977698"/>
                <a:gd name="connsiteX10" fmla="*/ 0 w 1257842"/>
                <a:gd name="connsiteY10" fmla="*/ 857256 h 1977698"/>
                <a:gd name="connsiteX0" fmla="*/ 0 w 1258132"/>
                <a:gd name="connsiteY0" fmla="*/ 857256 h 1977698"/>
                <a:gd name="connsiteX1" fmla="*/ 95984 w 1258132"/>
                <a:gd name="connsiteY1" fmla="*/ 381736 h 1977698"/>
                <a:gd name="connsiteX2" fmla="*/ 571505 w 1258132"/>
                <a:gd name="connsiteY2" fmla="*/ 1 h 1977698"/>
                <a:gd name="connsiteX3" fmla="*/ 1047024 w 1258132"/>
                <a:gd name="connsiteY3" fmla="*/ 381738 h 1977698"/>
                <a:gd name="connsiteX4" fmla="*/ 1181100 w 1258132"/>
                <a:gd name="connsiteY4" fmla="*/ 676775 h 1977698"/>
                <a:gd name="connsiteX5" fmla="*/ 1182836 w 1258132"/>
                <a:gd name="connsiteY5" fmla="*/ 681934 h 1977698"/>
                <a:gd name="connsiteX6" fmla="*/ 1257720 w 1258132"/>
                <a:gd name="connsiteY6" fmla="*/ 1017764 h 1977698"/>
                <a:gd name="connsiteX7" fmla="*/ 1180366 w 1258132"/>
                <a:gd name="connsiteY7" fmla="*/ 1565860 h 1977698"/>
                <a:gd name="connsiteX8" fmla="*/ 685796 w 1258132"/>
                <a:gd name="connsiteY8" fmla="*/ 1962660 h 1977698"/>
                <a:gd name="connsiteX9" fmla="*/ 95984 w 1258132"/>
                <a:gd name="connsiteY9" fmla="*/ 1475629 h 1977698"/>
                <a:gd name="connsiteX10" fmla="*/ 0 w 1258132"/>
                <a:gd name="connsiteY10" fmla="*/ 857257 h 1977698"/>
                <a:gd name="connsiteX11" fmla="*/ 0 w 1258132"/>
                <a:gd name="connsiteY11" fmla="*/ 857256 h 1977698"/>
                <a:gd name="connsiteX0" fmla="*/ 0 w 1258132"/>
                <a:gd name="connsiteY0" fmla="*/ 857255 h 1977697"/>
                <a:gd name="connsiteX1" fmla="*/ 95984 w 1258132"/>
                <a:gd name="connsiteY1" fmla="*/ 381735 h 1977697"/>
                <a:gd name="connsiteX2" fmla="*/ 571505 w 1258132"/>
                <a:gd name="connsiteY2" fmla="*/ 0 h 1977697"/>
                <a:gd name="connsiteX3" fmla="*/ 1047024 w 1258132"/>
                <a:gd name="connsiteY3" fmla="*/ 381737 h 1977697"/>
                <a:gd name="connsiteX4" fmla="*/ 1181100 w 1258132"/>
                <a:gd name="connsiteY4" fmla="*/ 676774 h 1977697"/>
                <a:gd name="connsiteX5" fmla="*/ 1182836 w 1258132"/>
                <a:gd name="connsiteY5" fmla="*/ 681933 h 1977697"/>
                <a:gd name="connsiteX6" fmla="*/ 1257720 w 1258132"/>
                <a:gd name="connsiteY6" fmla="*/ 1017763 h 1977697"/>
                <a:gd name="connsiteX7" fmla="*/ 1180366 w 1258132"/>
                <a:gd name="connsiteY7" fmla="*/ 1565859 h 1977697"/>
                <a:gd name="connsiteX8" fmla="*/ 685796 w 1258132"/>
                <a:gd name="connsiteY8" fmla="*/ 1962659 h 1977697"/>
                <a:gd name="connsiteX9" fmla="*/ 95984 w 1258132"/>
                <a:gd name="connsiteY9" fmla="*/ 1475628 h 1977697"/>
                <a:gd name="connsiteX10" fmla="*/ 0 w 1258132"/>
                <a:gd name="connsiteY10" fmla="*/ 857256 h 1977697"/>
                <a:gd name="connsiteX11" fmla="*/ 0 w 1258132"/>
                <a:gd name="connsiteY11" fmla="*/ 857255 h 1977697"/>
                <a:gd name="connsiteX0" fmla="*/ 0 w 1258132"/>
                <a:gd name="connsiteY0" fmla="*/ 857255 h 1977697"/>
                <a:gd name="connsiteX1" fmla="*/ 95984 w 1258132"/>
                <a:gd name="connsiteY1" fmla="*/ 381735 h 1977697"/>
                <a:gd name="connsiteX2" fmla="*/ 571505 w 1258132"/>
                <a:gd name="connsiteY2" fmla="*/ 0 h 1977697"/>
                <a:gd name="connsiteX3" fmla="*/ 1047024 w 1258132"/>
                <a:gd name="connsiteY3" fmla="*/ 381737 h 1977697"/>
                <a:gd name="connsiteX4" fmla="*/ 1181100 w 1258132"/>
                <a:gd name="connsiteY4" fmla="*/ 676774 h 1977697"/>
                <a:gd name="connsiteX5" fmla="*/ 1182836 w 1258132"/>
                <a:gd name="connsiteY5" fmla="*/ 681933 h 1977697"/>
                <a:gd name="connsiteX6" fmla="*/ 1257720 w 1258132"/>
                <a:gd name="connsiteY6" fmla="*/ 1017763 h 1977697"/>
                <a:gd name="connsiteX7" fmla="*/ 1180366 w 1258132"/>
                <a:gd name="connsiteY7" fmla="*/ 1565859 h 1977697"/>
                <a:gd name="connsiteX8" fmla="*/ 685796 w 1258132"/>
                <a:gd name="connsiteY8" fmla="*/ 1962659 h 1977697"/>
                <a:gd name="connsiteX9" fmla="*/ 95984 w 1258132"/>
                <a:gd name="connsiteY9" fmla="*/ 1475628 h 1977697"/>
                <a:gd name="connsiteX10" fmla="*/ 0 w 1258132"/>
                <a:gd name="connsiteY10" fmla="*/ 857256 h 1977697"/>
                <a:gd name="connsiteX11" fmla="*/ 0 w 1258132"/>
                <a:gd name="connsiteY11" fmla="*/ 857255 h 1977697"/>
                <a:gd name="connsiteX0" fmla="*/ 0 w 1258132"/>
                <a:gd name="connsiteY0" fmla="*/ 857255 h 1977697"/>
                <a:gd name="connsiteX1" fmla="*/ 95984 w 1258132"/>
                <a:gd name="connsiteY1" fmla="*/ 381735 h 1977697"/>
                <a:gd name="connsiteX2" fmla="*/ 571505 w 1258132"/>
                <a:gd name="connsiteY2" fmla="*/ 0 h 1977697"/>
                <a:gd name="connsiteX3" fmla="*/ 1047024 w 1258132"/>
                <a:gd name="connsiteY3" fmla="*/ 381737 h 1977697"/>
                <a:gd name="connsiteX4" fmla="*/ 1181100 w 1258132"/>
                <a:gd name="connsiteY4" fmla="*/ 676774 h 1977697"/>
                <a:gd name="connsiteX5" fmla="*/ 1182836 w 1258132"/>
                <a:gd name="connsiteY5" fmla="*/ 681933 h 1977697"/>
                <a:gd name="connsiteX6" fmla="*/ 1257720 w 1258132"/>
                <a:gd name="connsiteY6" fmla="*/ 1017763 h 1977697"/>
                <a:gd name="connsiteX7" fmla="*/ 1180366 w 1258132"/>
                <a:gd name="connsiteY7" fmla="*/ 1565859 h 1977697"/>
                <a:gd name="connsiteX8" fmla="*/ 685796 w 1258132"/>
                <a:gd name="connsiteY8" fmla="*/ 1962659 h 1977697"/>
                <a:gd name="connsiteX9" fmla="*/ 95984 w 1258132"/>
                <a:gd name="connsiteY9" fmla="*/ 1475628 h 1977697"/>
                <a:gd name="connsiteX10" fmla="*/ 0 w 1258132"/>
                <a:gd name="connsiteY10" fmla="*/ 857256 h 1977697"/>
                <a:gd name="connsiteX11" fmla="*/ 0 w 1258132"/>
                <a:gd name="connsiteY11" fmla="*/ 857255 h 1977697"/>
                <a:gd name="connsiteX0" fmla="*/ 0 w 1258132"/>
                <a:gd name="connsiteY0" fmla="*/ 857255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857255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  <a:gd name="connsiteX0" fmla="*/ 0 w 1258132"/>
                <a:gd name="connsiteY0" fmla="*/ 970044 h 1995690"/>
                <a:gd name="connsiteX1" fmla="*/ 95984 w 1258132"/>
                <a:gd name="connsiteY1" fmla="*/ 381735 h 1995690"/>
                <a:gd name="connsiteX2" fmla="*/ 571505 w 1258132"/>
                <a:gd name="connsiteY2" fmla="*/ 0 h 1995690"/>
                <a:gd name="connsiteX3" fmla="*/ 1047024 w 1258132"/>
                <a:gd name="connsiteY3" fmla="*/ 381737 h 1995690"/>
                <a:gd name="connsiteX4" fmla="*/ 1181100 w 1258132"/>
                <a:gd name="connsiteY4" fmla="*/ 676774 h 1995690"/>
                <a:gd name="connsiteX5" fmla="*/ 1182836 w 1258132"/>
                <a:gd name="connsiteY5" fmla="*/ 681933 h 1995690"/>
                <a:gd name="connsiteX6" fmla="*/ 1257720 w 1258132"/>
                <a:gd name="connsiteY6" fmla="*/ 1017763 h 1995690"/>
                <a:gd name="connsiteX7" fmla="*/ 1180366 w 1258132"/>
                <a:gd name="connsiteY7" fmla="*/ 1565859 h 1995690"/>
                <a:gd name="connsiteX8" fmla="*/ 685796 w 1258132"/>
                <a:gd name="connsiteY8" fmla="*/ 1962659 h 1995690"/>
                <a:gd name="connsiteX9" fmla="*/ 320776 w 1258132"/>
                <a:gd name="connsiteY9" fmla="*/ 1854277 h 1995690"/>
                <a:gd name="connsiteX10" fmla="*/ 95984 w 1258132"/>
                <a:gd name="connsiteY10" fmla="*/ 1475628 h 1995690"/>
                <a:gd name="connsiteX11" fmla="*/ 0 w 1258132"/>
                <a:gd name="connsiteY11" fmla="*/ 857256 h 1995690"/>
                <a:gd name="connsiteX12" fmla="*/ 0 w 1258132"/>
                <a:gd name="connsiteY12" fmla="*/ 970044 h 199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132" h="1995690">
                  <a:moveTo>
                    <a:pt x="0" y="970044"/>
                  </a:moveTo>
                  <a:cubicBezTo>
                    <a:pt x="0" y="800800"/>
                    <a:pt x="33398" y="522554"/>
                    <a:pt x="95984" y="381735"/>
                  </a:cubicBezTo>
                  <a:cubicBezTo>
                    <a:pt x="201979" y="143247"/>
                    <a:pt x="412998" y="0"/>
                    <a:pt x="571505" y="0"/>
                  </a:cubicBezTo>
                  <a:cubicBezTo>
                    <a:pt x="730012" y="0"/>
                    <a:pt x="928746" y="118293"/>
                    <a:pt x="1047024" y="381737"/>
                  </a:cubicBezTo>
                  <a:cubicBezTo>
                    <a:pt x="1111605" y="495766"/>
                    <a:pt x="1127931" y="480518"/>
                    <a:pt x="1181100" y="676774"/>
                  </a:cubicBezTo>
                  <a:cubicBezTo>
                    <a:pt x="1203735" y="726807"/>
                    <a:pt x="1170066" y="625102"/>
                    <a:pt x="1182836" y="681933"/>
                  </a:cubicBezTo>
                  <a:cubicBezTo>
                    <a:pt x="1195606" y="738765"/>
                    <a:pt x="1258132" y="870442"/>
                    <a:pt x="1257720" y="1017763"/>
                  </a:cubicBezTo>
                  <a:cubicBezTo>
                    <a:pt x="1257308" y="1165084"/>
                    <a:pt x="1256638" y="1382058"/>
                    <a:pt x="1180366" y="1565859"/>
                  </a:cubicBezTo>
                  <a:cubicBezTo>
                    <a:pt x="1074371" y="1804347"/>
                    <a:pt x="866526" y="1977697"/>
                    <a:pt x="685796" y="1962659"/>
                  </a:cubicBezTo>
                  <a:cubicBezTo>
                    <a:pt x="542531" y="1995690"/>
                    <a:pt x="419078" y="1935449"/>
                    <a:pt x="320776" y="1854277"/>
                  </a:cubicBezTo>
                  <a:cubicBezTo>
                    <a:pt x="222474" y="1773105"/>
                    <a:pt x="149447" y="1626760"/>
                    <a:pt x="95984" y="1475628"/>
                  </a:cubicBezTo>
                  <a:cubicBezTo>
                    <a:pt x="33398" y="1334809"/>
                    <a:pt x="0" y="1026500"/>
                    <a:pt x="0" y="857256"/>
                  </a:cubicBezTo>
                  <a:lnTo>
                    <a:pt x="0" y="970044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pic>
          <p:nvPicPr>
            <p:cNvPr id="5" name="Grafik 4" descr="UT_BM_Rot_RGB_tr_0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0397" y="1051513"/>
              <a:ext cx="2643206" cy="4754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Universität Tübingen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draeger</dc:creator>
  <cp:lastModifiedBy>draeger</cp:lastModifiedBy>
  <cp:revision>4</cp:revision>
  <dcterms:created xsi:type="dcterms:W3CDTF">2011-01-17T18:15:14Z</dcterms:created>
  <dcterms:modified xsi:type="dcterms:W3CDTF">2011-01-17T18:48:26Z</dcterms:modified>
</cp:coreProperties>
</file>