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000373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357695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000373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714621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857629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357563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357695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64344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94652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26786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2821778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107530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3964786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107530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492919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3964786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107530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107530"/>
            <a:ext cx="1428760" cy="16430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3964786"/>
            <a:ext cx="1428760" cy="785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Bildschirmpräsentation (4:3)</PresentationFormat>
  <Paragraphs>142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21</cp:revision>
  <dcterms:created xsi:type="dcterms:W3CDTF">2012-03-19T08:01:07Z</dcterms:created>
  <dcterms:modified xsi:type="dcterms:W3CDTF">2012-03-19T16:45:01Z</dcterms:modified>
</cp:coreProperties>
</file>