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715750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715750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85762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6019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744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98160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388822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321447"/>
            <a:ext cx="1820826" cy="15002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63999" y="2107081"/>
            <a:ext cx="306852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1023430" y="3476475"/>
            <a:ext cx="278976" cy="69764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678636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964388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250140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535892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1821644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067351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781599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516063" y="4552054"/>
            <a:ext cx="21109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73187" y="4694930"/>
            <a:ext cx="49684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798158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334655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81599"/>
            <a:ext cx="1000132" cy="10403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67351"/>
            <a:ext cx="1000132" cy="754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4088757"/>
            <a:ext cx="1000132" cy="8047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567417"/>
            <a:ext cx="1000132" cy="2544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357958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89015" y="3910890"/>
            <a:ext cx="2493554" cy="20433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46139" y="4053766"/>
            <a:ext cx="2779306" cy="20433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31891" y="3768014"/>
            <a:ext cx="2207802" cy="20433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35782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230311" y="4837806"/>
            <a:ext cx="782598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28625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3946504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1821739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1821739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393413"/>
            <a:ext cx="1000132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0717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106200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126120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121442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112060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76773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1"/>
          </p:cNvCxnSpPr>
          <p:nvPr/>
        </p:nvCxnSpPr>
        <p:spPr>
          <a:xfrm>
            <a:off x="1036662" y="1821738"/>
            <a:ext cx="320628" cy="11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38925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3946504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194687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570525" y="2856549"/>
            <a:ext cx="665304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58855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74767" y="3625138"/>
            <a:ext cx="779042" cy="9003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27599" y="3588683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852325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17450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76773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Bildschirmpräsentation (4:3)</PresentationFormat>
  <Paragraphs>242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33</cp:revision>
  <dcterms:created xsi:type="dcterms:W3CDTF">2012-03-19T08:01:07Z</dcterms:created>
  <dcterms:modified xsi:type="dcterms:W3CDTF">2012-03-22T10:31:16Z</dcterms:modified>
</cp:coreProperties>
</file>