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22.03.2012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4231633"/>
            <a:ext cx="1000132" cy="661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53628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243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36</cp:revision>
  <dcterms:created xsi:type="dcterms:W3CDTF">2012-03-19T08:01:07Z</dcterms:created>
  <dcterms:modified xsi:type="dcterms:W3CDTF">2012-03-22T18:37:54Z</dcterms:modified>
</cp:coreProperties>
</file>