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196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27</cp:revision>
  <dcterms:created xsi:type="dcterms:W3CDTF">2012-03-19T08:01:07Z</dcterms:created>
  <dcterms:modified xsi:type="dcterms:W3CDTF">2012-03-21T12:55:18Z</dcterms:modified>
</cp:coreProperties>
</file>