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4786314" y="71414"/>
            <a:ext cx="4286280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71438" y="71438"/>
            <a:ext cx="4500562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76" y="1285860"/>
            <a:ext cx="78581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8760" y="1285860"/>
            <a:ext cx="107157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928958" y="21429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752" y="1857364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58" y="1000108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928958" y="128586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928958" y="1571612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928958" y="1857364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28958" y="2143116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5752" y="2500306"/>
            <a:ext cx="142876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428760" y="3000373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28760" y="4357695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28958" y="3000373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28958" y="2714621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28958" y="3857629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928958" y="3357563"/>
            <a:ext cx="1571636" cy="357190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928958" y="4357695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928958" y="4643446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9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9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8220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7866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01799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33933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33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50033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50033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50033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33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42889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42889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42889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42889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42889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64333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64333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71966" y="32144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71966" y="32144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71966" y="1107265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71966" y="1107265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71966" y="139301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71966" y="139301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71966" y="1393017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71966" y="1678769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71966" y="1964521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71966" y="1964521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500594" y="2821778"/>
            <a:ext cx="13572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500594" y="3107530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500594" y="3964786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500594" y="3107530"/>
            <a:ext cx="135729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500594" y="3964786"/>
            <a:ext cx="1357290" cy="500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500594" y="3107530"/>
            <a:ext cx="1357290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500594" y="3107530"/>
            <a:ext cx="1357290" cy="1643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500594" y="3964786"/>
            <a:ext cx="1357290" cy="785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14282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</a:rPr>
              <a:t>BioPax</a:t>
            </a:r>
            <a:r>
              <a:rPr lang="de-DE" b="1" dirty="0" smtClean="0">
                <a:solidFill>
                  <a:schemeClr val="accent2"/>
                </a:solidFill>
              </a:rPr>
              <a:t> Level 2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429520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857784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339299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r>
              <a:rPr lang="de-DE" b="1" dirty="0" smtClean="0">
                <a:solidFill>
                  <a:schemeClr val="accent1"/>
                </a:solidFill>
              </a:rPr>
              <a:t> Level 3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Bildschirmpräsentation (4:3)</PresentationFormat>
  <Paragraphs>150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25</cp:revision>
  <dcterms:created xsi:type="dcterms:W3CDTF">2012-03-19T08:01:07Z</dcterms:created>
  <dcterms:modified xsi:type="dcterms:W3CDTF">2012-03-20T09:28:12Z</dcterms:modified>
</cp:coreProperties>
</file>