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5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8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68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74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5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0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9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47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42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54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7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5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DB74B3-2488-40C9-ADEA-B067F85AE7F5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B1DEC0-3436-4AA4-B6C6-64C197324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52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tudo.com.br/noticias/noticia/2014/08/dia-da-informatica-confira-historia-do-computador-e-sua-evolucao.html" TargetMode="External"/><Relationship Id="rId2" Type="http://schemas.openxmlformats.org/officeDocument/2006/relationships/hyperlink" Target="http://equipe.nce.ufrj.br/gabriel/orgcomp2/Historico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t.wikipedia.org/wiki/Hist%C3%B3ria_da_computa%C3%A7%C3%A3o" TargetMode="External"/><Relationship Id="rId4" Type="http://schemas.openxmlformats.org/officeDocument/2006/relationships/hyperlink" Target="http://www.tecmundo.com.br/tecnologia-da-informacao/1697-a-historia-dos-computadores-e-da-computacao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3609" y="-151328"/>
            <a:ext cx="10881016" cy="2971801"/>
          </a:xfrm>
        </p:spPr>
        <p:txBody>
          <a:bodyPr/>
          <a:lstStyle/>
          <a:p>
            <a:r>
              <a:rPr lang="pt-BR" dirty="0" smtClean="0"/>
              <a:t>História da computação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87287" y="6387444"/>
            <a:ext cx="6400800" cy="470556"/>
          </a:xfrm>
        </p:spPr>
        <p:txBody>
          <a:bodyPr/>
          <a:lstStyle/>
          <a:p>
            <a:r>
              <a:rPr lang="pt-BR" dirty="0" smtClean="0"/>
              <a:t>Maurício Macário de Farias Junior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2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1968 - 4004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3086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Foi o primeiro microprocessador criado, era o CPU de um pequeno computador de 4 bits.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3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1971 – 1981 -&gt; 4ª geração.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5" r="23875"/>
          <a:stretch>
            <a:fillRect/>
          </a:stretch>
        </p:blipFill>
        <p:spPr>
          <a:xfrm>
            <a:off x="1027648" y="888642"/>
            <a:ext cx="3280974" cy="4572000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Começou a aparecer o microprocessador, que consiste na inclusão de toda a CPU de um computador em um único circuito integrado, isso permitiu a construção dos primeiros microcomputadores, também começou-se a usar o disquete como unidade de armazenamento.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3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1981 – atual -&gt; 5ª Geração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Os principais países produtores de novas tecnologias anunciaram uma nova geração que as principais características se constituem de: circuitos integrados em altíssima escala, inteligência artificial, linguagem natural, grande velocidade de processamento, etc...</a:t>
            </a:r>
            <a:endParaRPr lang="pt-BR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51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Anos 2000 -&gt; computação móvel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1" r="25231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O primeiro smartphone lançado foi o conhecido </a:t>
            </a:r>
            <a:r>
              <a:rPr lang="pt-BR" dirty="0" err="1" smtClean="0"/>
              <a:t>Blackberry</a:t>
            </a:r>
            <a:r>
              <a:rPr lang="pt-BR" dirty="0" smtClean="0"/>
              <a:t>, o aparelho fornecia sistemas de e-mail e navegação na web, além de conexão móvel.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5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3" y="685800"/>
            <a:ext cx="5815560" cy="5308600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Atualmente pode-se observar o avanço tecnológico enorme que já foi feito, e o quanto ainda temos a </a:t>
            </a:r>
            <a:r>
              <a:rPr lang="pt-BR" dirty="0" smtClean="0"/>
              <a:t>evoluir.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8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02" y="363827"/>
            <a:ext cx="8001000" cy="975575"/>
          </a:xfrm>
        </p:spPr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601" y="1339402"/>
            <a:ext cx="11460567" cy="5068314"/>
          </a:xfrm>
        </p:spPr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equipe.nce.ufrj.br/gabriel/orgcomp2/Historico.pdf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www.techtudo.com.br/noticias/noticia/2014/08/dia-da-informatica-confira-historia-do-computador-e-sua-evolucao.html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www.tecmundo.com.br/tecnologia-da-informacao/1697-a-historia-dos-computadores-e-da-computacao.htm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pt.wikipedia.org/wiki/Hist%C3%B3ria_da_computa%C3%A7%C3%A3o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7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200 ac -&gt; ábaco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r="8406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Instrumento em que se escreviam algarismos </a:t>
            </a:r>
            <a:r>
              <a:rPr lang="pt-BR" dirty="0"/>
              <a:t>de auxílio na </a:t>
            </a:r>
            <a:r>
              <a:rPr lang="pt-BR" dirty="0" smtClean="0"/>
              <a:t>contagem, foi utilizado por vários povos na antiguidade.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1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1642 -&gt; Máquina de Aritmética de Pascal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Precursora </a:t>
            </a:r>
            <a:r>
              <a:rPr lang="pt-BR" dirty="0"/>
              <a:t>das calculadoras mecânicas </a:t>
            </a:r>
            <a:r>
              <a:rPr lang="pt-BR" dirty="0" smtClean="0"/>
              <a:t>atuais, era capaz de realizar operações como soma e subtração mostrando os resultados numa série de janelinhas.</a:t>
            </a:r>
            <a:endParaRPr lang="pt-BR" dirty="0"/>
          </a:p>
          <a:p>
            <a:endParaRPr lang="pt-BR" dirty="0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5" r="30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53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1833 -&gt; Máquina de Babbage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3086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Essa era capaz de executar as quatro operações (adição, subtração, multiplicação e divisão) armazenar dados em uma memória e imprimir resultados.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1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Começo da 1ª Geração                                                1944 – MARK I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4" r="20904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Foi o maior computador eletromecânico jamais construído, possuía 760.000 peças, 80km de fios, realizava uma operação de soma em 0,3s, multiplicação em 0,4s e divisão em cerca de 10s.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2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1946 -&gt; </a:t>
            </a:r>
            <a:r>
              <a:rPr lang="pt-BR" dirty="0" err="1" smtClean="0"/>
              <a:t>eniac</a:t>
            </a:r>
            <a:r>
              <a:rPr lang="pt-BR" dirty="0" smtClean="0"/>
              <a:t> (</a:t>
            </a:r>
            <a:r>
              <a:rPr lang="pt-BR" dirty="0" err="1" smtClean="0"/>
              <a:t>electronic</a:t>
            </a:r>
            <a:r>
              <a:rPr lang="pt-BR" dirty="0" smtClean="0"/>
              <a:t> </a:t>
            </a:r>
            <a:r>
              <a:rPr lang="pt-BR" dirty="0" err="1" smtClean="0"/>
              <a:t>numerical</a:t>
            </a:r>
            <a:r>
              <a:rPr lang="pt-BR" dirty="0" smtClean="0"/>
              <a:t> </a:t>
            </a:r>
            <a:r>
              <a:rPr lang="pt-BR" dirty="0" err="1" smtClean="0"/>
              <a:t>integrator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computer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8" r="26338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Totalmente Eletrônico, pesava 30 toneladas e ocupava um espaço de 180 m², mas isso lhe possibilitava realizar uma operação de soma em 0,0002s, é considerado um dos marcos mais importantes da primeira geração por alguns estudiosos.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5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Começo da 2ª geração  </a:t>
            </a:r>
            <a:br>
              <a:rPr lang="pt-BR" dirty="0" smtClean="0"/>
            </a:br>
            <a:r>
              <a:rPr lang="pt-BR" dirty="0" smtClean="0"/>
              <a:t>1950 -&gt; </a:t>
            </a:r>
            <a:r>
              <a:rPr lang="pt-BR" dirty="0" err="1" smtClean="0"/>
              <a:t>univac</a:t>
            </a:r>
            <a:r>
              <a:rPr lang="pt-BR" dirty="0" smtClean="0"/>
              <a:t> 1101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23929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O que marcou a segunda geração foi a chegada dos transistores, o destaque foi o </a:t>
            </a:r>
            <a:r>
              <a:rPr lang="pt-BR" dirty="0" err="1" smtClean="0"/>
              <a:t>Univac</a:t>
            </a:r>
            <a:r>
              <a:rPr lang="pt-BR" dirty="0" smtClean="0"/>
              <a:t> 1101, um equipamento de 12 metros de comprimento e 6,1 de altura e que tinha uma espécie de memória equivalente a 48 bits.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9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1960 -&gt; </a:t>
            </a:r>
            <a:r>
              <a:rPr lang="pt-BR" dirty="0" err="1" smtClean="0"/>
              <a:t>ibm</a:t>
            </a:r>
            <a:r>
              <a:rPr lang="pt-BR" dirty="0" smtClean="0"/>
              <a:t> 701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4" r="20904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Essa máquina marcou o fim dos computadores à válvula, a memória desse dispositivo poderia ser expandida a um máximo de 4096 palavras de 36 bits pela adição de um conjunto de 72 tubos de Williams.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Começo da 3ª Geração </a:t>
            </a:r>
            <a:br>
              <a:rPr lang="pt-BR" dirty="0" smtClean="0"/>
            </a:br>
            <a:r>
              <a:rPr lang="pt-BR" dirty="0" smtClean="0"/>
              <a:t>1960 -&gt; </a:t>
            </a:r>
            <a:r>
              <a:rPr lang="pt-BR" dirty="0" err="1" smtClean="0"/>
              <a:t>dec</a:t>
            </a:r>
            <a:r>
              <a:rPr lang="pt-BR" dirty="0" smtClean="0"/>
              <a:t> pdp-1 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5" r="26515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A maioria das instruções aritméticas demoravam cerca de 10 microssegundos para serem executadas.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460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Fatia</vt:lpstr>
      <vt:lpstr>História da computação</vt:lpstr>
      <vt:lpstr> 200 ac -&gt; ábaco</vt:lpstr>
      <vt:lpstr> 1642 -&gt; Máquina de Aritmética de Pascal</vt:lpstr>
      <vt:lpstr>1833 -&gt; Máquina de Babbage</vt:lpstr>
      <vt:lpstr> Começo da 1ª Geração                                                1944 – MARK I</vt:lpstr>
      <vt:lpstr>1946 -&gt; eniac (electronic numerical integrator and computer)</vt:lpstr>
      <vt:lpstr>Começo da 2ª geração   1950 -&gt; univac 1101</vt:lpstr>
      <vt:lpstr>1960 -&gt; ibm 701</vt:lpstr>
      <vt:lpstr>Começo da 3ª Geração  1960 -&gt; dec pdp-1 </vt:lpstr>
      <vt:lpstr>1968 - 4004</vt:lpstr>
      <vt:lpstr> 1971 – 1981 -&gt; 4ª geração.</vt:lpstr>
      <vt:lpstr>1981 – atual -&gt; 5ª Geração </vt:lpstr>
      <vt:lpstr>Anos 2000 -&gt; computação móvel</vt:lpstr>
      <vt:lpstr>Apresentação do PowerPoint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da computação</dc:title>
  <dc:creator>Mauricio</dc:creator>
  <cp:lastModifiedBy>Mauricio</cp:lastModifiedBy>
  <cp:revision>8</cp:revision>
  <dcterms:created xsi:type="dcterms:W3CDTF">2016-08-11T04:20:03Z</dcterms:created>
  <dcterms:modified xsi:type="dcterms:W3CDTF">2016-08-11T05:23:49Z</dcterms:modified>
</cp:coreProperties>
</file>