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88CA-3E80-44A7-986E-98E88DB648B8}" type="datetimeFigureOut">
              <a:rPr lang="pt-BR" smtClean="0"/>
              <a:t>29/07/2016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4E5A-B99B-483A-9615-2B0200DD44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662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88CA-3E80-44A7-986E-98E88DB648B8}" type="datetimeFigureOut">
              <a:rPr lang="pt-BR" smtClean="0"/>
              <a:t>29/07/2016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4E5A-B99B-483A-9615-2B0200DD44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861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88CA-3E80-44A7-986E-98E88DB648B8}" type="datetimeFigureOut">
              <a:rPr lang="pt-BR" smtClean="0"/>
              <a:t>29/07/2016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4E5A-B99B-483A-9615-2B0200DD44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651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88CA-3E80-44A7-986E-98E88DB648B8}" type="datetimeFigureOut">
              <a:rPr lang="pt-BR" smtClean="0"/>
              <a:t>29/07/2016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4E5A-B99B-483A-9615-2B0200DD44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667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88CA-3E80-44A7-986E-98E88DB648B8}" type="datetimeFigureOut">
              <a:rPr lang="pt-BR" smtClean="0"/>
              <a:t>29/07/2016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4E5A-B99B-483A-9615-2B0200DD44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550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88CA-3E80-44A7-986E-98E88DB648B8}" type="datetimeFigureOut">
              <a:rPr lang="pt-BR" smtClean="0"/>
              <a:t>29/07/2016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4E5A-B99B-483A-9615-2B0200DD44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748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88CA-3E80-44A7-986E-98E88DB648B8}" type="datetimeFigureOut">
              <a:rPr lang="pt-BR" smtClean="0"/>
              <a:t>29/07/2016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4E5A-B99B-483A-9615-2B0200DD44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5139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88CA-3E80-44A7-986E-98E88DB648B8}" type="datetimeFigureOut">
              <a:rPr lang="pt-BR" smtClean="0"/>
              <a:t>29/07/2016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4E5A-B99B-483A-9615-2B0200DD44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486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88CA-3E80-44A7-986E-98E88DB648B8}" type="datetimeFigureOut">
              <a:rPr lang="pt-BR" smtClean="0"/>
              <a:t>29/07/2016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4E5A-B99B-483A-9615-2B0200DD44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92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88CA-3E80-44A7-986E-98E88DB648B8}" type="datetimeFigureOut">
              <a:rPr lang="pt-BR" smtClean="0"/>
              <a:t>29/07/2016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0514E5A-B99B-483A-9615-2B0200DD44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63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88CA-3E80-44A7-986E-98E88DB648B8}" type="datetimeFigureOut">
              <a:rPr lang="pt-BR" smtClean="0"/>
              <a:t>29/07/2016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4E5A-B99B-483A-9615-2B0200DD44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39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88CA-3E80-44A7-986E-98E88DB648B8}" type="datetimeFigureOut">
              <a:rPr lang="pt-BR" smtClean="0"/>
              <a:t>29/07/2016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4E5A-B99B-483A-9615-2B0200DD44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83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88CA-3E80-44A7-986E-98E88DB648B8}" type="datetimeFigureOut">
              <a:rPr lang="pt-BR" smtClean="0"/>
              <a:t>29/07/2016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4E5A-B99B-483A-9615-2B0200DD44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65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88CA-3E80-44A7-986E-98E88DB648B8}" type="datetimeFigureOut">
              <a:rPr lang="pt-BR" smtClean="0"/>
              <a:t>29/07/2016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4E5A-B99B-483A-9615-2B0200DD44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85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88CA-3E80-44A7-986E-98E88DB648B8}" type="datetimeFigureOut">
              <a:rPr lang="pt-BR" smtClean="0"/>
              <a:t>29/07/2016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4E5A-B99B-483A-9615-2B0200DD44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59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88CA-3E80-44A7-986E-98E88DB648B8}" type="datetimeFigureOut">
              <a:rPr lang="pt-BR" smtClean="0"/>
              <a:t>29/07/2016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4E5A-B99B-483A-9615-2B0200DD44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16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88CA-3E80-44A7-986E-98E88DB648B8}" type="datetimeFigureOut">
              <a:rPr lang="pt-BR" smtClean="0"/>
              <a:t>29/07/2016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4E5A-B99B-483A-9615-2B0200DD44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18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DD88CA-3E80-44A7-986E-98E88DB648B8}" type="datetimeFigureOut">
              <a:rPr lang="pt-BR" smtClean="0"/>
              <a:t>29/07/2016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514E5A-B99B-483A-9615-2B0200DD44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04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7938" y="0"/>
            <a:ext cx="9144000" cy="2387600"/>
          </a:xfrm>
        </p:spPr>
        <p:txBody>
          <a:bodyPr>
            <a:normAutofit/>
          </a:bodyPr>
          <a:lstStyle/>
          <a:p>
            <a:r>
              <a:rPr lang="pt-BR" sz="6600" dirty="0" smtClean="0"/>
              <a:t>SACI</a:t>
            </a:r>
            <a:endParaRPr lang="pt-BR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03603" y="3631159"/>
            <a:ext cx="10032082" cy="1126283"/>
          </a:xfrm>
        </p:spPr>
        <p:txBody>
          <a:bodyPr>
            <a:normAutofit/>
          </a:bodyPr>
          <a:lstStyle/>
          <a:p>
            <a:r>
              <a:rPr lang="pt-BR" sz="3200" dirty="0" smtClean="0"/>
              <a:t>Sistema Automático de Coleta de Informações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596457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2627849" y="1554051"/>
            <a:ext cx="8915400" cy="3777622"/>
          </a:xfrm>
        </p:spPr>
        <p:txBody>
          <a:bodyPr>
            <a:normAutofit fontScale="85000" lnSpcReduction="20000"/>
          </a:bodyPr>
          <a:lstStyle/>
          <a:p>
            <a:endParaRPr lang="pt-BR" dirty="0" smtClean="0"/>
          </a:p>
          <a:p>
            <a:r>
              <a:rPr lang="pt-BR" sz="3000" dirty="0" err="1" smtClean="0"/>
              <a:t>Drone</a:t>
            </a:r>
            <a:r>
              <a:rPr lang="pt-BR" sz="3000" dirty="0" smtClean="0"/>
              <a:t> comandado por software;</a:t>
            </a:r>
          </a:p>
          <a:p>
            <a:endParaRPr lang="pt-BR" sz="3000" dirty="0" smtClean="0"/>
          </a:p>
          <a:p>
            <a:pPr lvl="1"/>
            <a:r>
              <a:rPr lang="pt-BR" sz="3000" dirty="0" smtClean="0"/>
              <a:t>Faz mapeamento da região;</a:t>
            </a:r>
          </a:p>
          <a:p>
            <a:pPr lvl="1"/>
            <a:endParaRPr lang="pt-BR" sz="3000" dirty="0" smtClean="0"/>
          </a:p>
          <a:p>
            <a:pPr lvl="2"/>
            <a:r>
              <a:rPr lang="pt-BR" sz="3000" dirty="0" smtClean="0"/>
              <a:t>Aciona irrigadores e escoamento;</a:t>
            </a:r>
          </a:p>
          <a:p>
            <a:pPr lvl="2"/>
            <a:endParaRPr lang="pt-BR" sz="3000" dirty="0" smtClean="0"/>
          </a:p>
          <a:p>
            <a:pPr lvl="3"/>
            <a:r>
              <a:rPr lang="pt-BR" sz="3000" dirty="0" smtClean="0"/>
              <a:t>Diminui a perda da colheita;</a:t>
            </a:r>
          </a:p>
          <a:p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4860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89966" y="1051773"/>
            <a:ext cx="9722991" cy="5452057"/>
          </a:xfrm>
        </p:spPr>
        <p:txBody>
          <a:bodyPr>
            <a:normAutofit fontScale="77500" lnSpcReduction="20000"/>
          </a:bodyPr>
          <a:lstStyle/>
          <a:p>
            <a:endParaRPr lang="pt-BR" dirty="0" smtClean="0"/>
          </a:p>
          <a:p>
            <a:r>
              <a:rPr lang="pt-BR" sz="4000" dirty="0" smtClean="0"/>
              <a:t>Agricultores perdem safras inteiras por falta de informações;</a:t>
            </a:r>
          </a:p>
          <a:p>
            <a:pPr lvl="1"/>
            <a:endParaRPr lang="pt-BR" sz="4500" dirty="0" smtClean="0"/>
          </a:p>
          <a:p>
            <a:pPr lvl="1"/>
            <a:r>
              <a:rPr lang="pt-BR" sz="4000" dirty="0" smtClean="0"/>
              <a:t>SACI auxilia na gestão de informações coletadas;</a:t>
            </a:r>
          </a:p>
          <a:p>
            <a:pPr lvl="2"/>
            <a:endParaRPr lang="pt-BR" sz="4500" dirty="0" smtClean="0"/>
          </a:p>
          <a:p>
            <a:pPr lvl="2"/>
            <a:r>
              <a:rPr lang="pt-BR" sz="4000" dirty="0" smtClean="0"/>
              <a:t>Oferece maior amplitude de conhecimento sobre as plantações;</a:t>
            </a:r>
          </a:p>
          <a:p>
            <a:pPr lvl="3"/>
            <a:endParaRPr lang="pt-BR" sz="4500" dirty="0" smtClean="0"/>
          </a:p>
          <a:p>
            <a:pPr lvl="3"/>
            <a:r>
              <a:rPr lang="pt-BR" sz="4000" dirty="0" smtClean="0"/>
              <a:t>Aumenta a automatização das áreas rurais;</a:t>
            </a:r>
          </a:p>
          <a:p>
            <a:pPr lvl="3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900258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447543" y="1322232"/>
            <a:ext cx="9439656" cy="3777622"/>
          </a:xfrm>
        </p:spPr>
        <p:txBody>
          <a:bodyPr/>
          <a:lstStyle/>
          <a:p>
            <a:endParaRPr lang="pt-BR" dirty="0" smtClean="0"/>
          </a:p>
          <a:p>
            <a:r>
              <a:rPr lang="pt-BR" sz="2800" dirty="0" err="1" smtClean="0"/>
              <a:t>Drones</a:t>
            </a:r>
            <a:r>
              <a:rPr lang="pt-BR" sz="2800" dirty="0" smtClean="0"/>
              <a:t> fazem entrega de medicamento nos EUA;</a:t>
            </a:r>
          </a:p>
          <a:p>
            <a:pPr lvl="1"/>
            <a:endParaRPr lang="pt-BR" sz="2800" dirty="0" smtClean="0"/>
          </a:p>
          <a:p>
            <a:pPr lvl="1"/>
            <a:r>
              <a:rPr lang="pt-BR" sz="2800" dirty="0" smtClean="0"/>
              <a:t>Entregas feitas também no Brasil;</a:t>
            </a:r>
          </a:p>
          <a:p>
            <a:pPr lvl="2"/>
            <a:endParaRPr lang="pt-BR" sz="2800" dirty="0" smtClean="0"/>
          </a:p>
          <a:p>
            <a:pPr lvl="2"/>
            <a:r>
              <a:rPr lang="pt-BR" sz="2800" dirty="0" smtClean="0"/>
              <a:t>Já auxilia o agronegócio;</a:t>
            </a:r>
          </a:p>
        </p:txBody>
      </p:sp>
    </p:spTree>
    <p:extLst>
      <p:ext uri="{BB962C8B-B14F-4D97-AF65-F5344CB8AC3E}">
        <p14:creationId xmlns:p14="http://schemas.microsoft.com/office/powerpoint/2010/main" val="300843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36175" y="382071"/>
            <a:ext cx="10220974" cy="6044485"/>
          </a:xfrm>
        </p:spPr>
        <p:txBody>
          <a:bodyPr>
            <a:normAutofit/>
          </a:bodyPr>
          <a:lstStyle/>
          <a:p>
            <a:endParaRPr lang="pt-BR" sz="2400" dirty="0" smtClean="0"/>
          </a:p>
          <a:p>
            <a:r>
              <a:rPr lang="pt-BR" sz="2800" dirty="0" err="1" smtClean="0"/>
              <a:t>Drone</a:t>
            </a:r>
            <a:r>
              <a:rPr lang="pt-BR" sz="2800" dirty="0" smtClean="0"/>
              <a:t> possui sensores de calor e umidade;</a:t>
            </a:r>
          </a:p>
          <a:p>
            <a:endParaRPr lang="pt-BR" dirty="0" smtClean="0"/>
          </a:p>
          <a:p>
            <a:pPr lvl="1"/>
            <a:r>
              <a:rPr lang="pt-BR" sz="2800" dirty="0" smtClean="0"/>
              <a:t>Envia informação para um software que analisa e organiza as mesmas;</a:t>
            </a:r>
          </a:p>
          <a:p>
            <a:pPr lvl="1"/>
            <a:endParaRPr lang="pt-BR" dirty="0"/>
          </a:p>
          <a:p>
            <a:pPr lvl="2"/>
            <a:r>
              <a:rPr lang="pt-BR" sz="2800" dirty="0" smtClean="0"/>
              <a:t>Pode ser programado para certos horários e eventos;</a:t>
            </a:r>
          </a:p>
          <a:p>
            <a:pPr lvl="2"/>
            <a:endParaRPr lang="pt-BR" sz="3000" dirty="0"/>
          </a:p>
          <a:p>
            <a:pPr lvl="3"/>
            <a:r>
              <a:rPr lang="pt-BR" sz="2800" dirty="0" smtClean="0"/>
              <a:t>Software conectado com equipamentos da área, pode aciona-los a partir das informações recebidas;</a:t>
            </a:r>
          </a:p>
          <a:p>
            <a:pPr lvl="2"/>
            <a:endParaRPr lang="pt-BR" sz="3000" dirty="0"/>
          </a:p>
          <a:p>
            <a:pPr lvl="2"/>
            <a:endParaRPr lang="pt-BR" sz="2400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73094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58901" y="807075"/>
            <a:ext cx="11101031" cy="5696756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sz="2800" dirty="0" smtClean="0"/>
              <a:t>Totalmente Automático;</a:t>
            </a:r>
          </a:p>
          <a:p>
            <a:endParaRPr lang="pt-BR" sz="2400" dirty="0"/>
          </a:p>
          <a:p>
            <a:pPr lvl="1"/>
            <a:r>
              <a:rPr lang="pt-BR" sz="2800" dirty="0" smtClean="0"/>
              <a:t>Precisão;</a:t>
            </a:r>
          </a:p>
          <a:p>
            <a:pPr lvl="1"/>
            <a:endParaRPr lang="pt-BR" dirty="0"/>
          </a:p>
          <a:p>
            <a:pPr lvl="2"/>
            <a:r>
              <a:rPr lang="pt-BR" sz="2800" dirty="0" smtClean="0"/>
              <a:t>Escaneamento completo e com amplas informações da área;</a:t>
            </a:r>
          </a:p>
          <a:p>
            <a:pPr lvl="2"/>
            <a:endParaRPr lang="pt-BR" sz="2400" dirty="0"/>
          </a:p>
          <a:p>
            <a:pPr lvl="3"/>
            <a:r>
              <a:rPr lang="pt-BR" sz="2800" dirty="0" smtClean="0"/>
              <a:t>Sistema </a:t>
            </a:r>
            <a:r>
              <a:rPr lang="pt-BR" sz="2800" dirty="0" smtClean="0"/>
              <a:t>automático </a:t>
            </a:r>
            <a:r>
              <a:rPr lang="pt-BR" sz="2800" dirty="0" smtClean="0"/>
              <a:t>de segurança;</a:t>
            </a:r>
          </a:p>
          <a:p>
            <a:pPr lvl="3"/>
            <a:endParaRPr lang="pt-BR" sz="2200" dirty="0"/>
          </a:p>
          <a:p>
            <a:pPr lvl="4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95349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170</TotalTime>
  <Words>143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Corbel</vt:lpstr>
      <vt:lpstr>Wingdings</vt:lpstr>
      <vt:lpstr>Paralaxe</vt:lpstr>
      <vt:lpstr>SACI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Ellen Amarante</dc:creator>
  <cp:lastModifiedBy>Ellen Amarante</cp:lastModifiedBy>
  <cp:revision>10</cp:revision>
  <dcterms:created xsi:type="dcterms:W3CDTF">2016-07-29T15:32:48Z</dcterms:created>
  <dcterms:modified xsi:type="dcterms:W3CDTF">2016-07-29T18:53:23Z</dcterms:modified>
</cp:coreProperties>
</file>