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8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7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dirty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54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dirty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1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3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4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7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1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8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E51C7C-CEA3-4CAA-BE4B-344879E7C377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48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Bubble </a:t>
            </a:r>
            <a:r>
              <a:rPr lang="de-DE" dirty="0" err="1"/>
              <a:t>Sort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Sort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4400" b="1" dirty="0"/>
              <a:t>Arthur </a:t>
            </a:r>
            <a:r>
              <a:rPr lang="de-DE" sz="4400" b="1" err="1"/>
              <a:t>Colling</a:t>
            </a:r>
            <a:r>
              <a:rPr lang="de-DE" sz="4400" b="1" dirty="0"/>
              <a:t> Andrade</a:t>
            </a:r>
          </a:p>
          <a:p>
            <a:r>
              <a:rPr lang="de-DE" sz="4400" b="1" dirty="0"/>
              <a:t>Mauricio Farias Jr.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0F65F-8252-4A69-9459-9FE5740D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b="1" dirty="0"/>
              <a:t>BUBBLE SORT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B4F27-A8D0-42EB-A564-49E3A26A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pt-PT" sz="3000" dirty="0">
                <a:latin typeface="times new roman"/>
                <a:cs typeface="times new roman"/>
              </a:rPr>
              <a:t>É um algoritmo de ordenação que a </a:t>
            </a:r>
            <a:r>
              <a:rPr lang="pt-PT" sz="3000" dirty="0" err="1">
                <a:latin typeface="times new roman"/>
                <a:cs typeface="times new roman"/>
              </a:rPr>
              <a:t>idéia</a:t>
            </a:r>
            <a:r>
              <a:rPr lang="pt-PT" sz="3000" dirty="0">
                <a:latin typeface="times new roman"/>
                <a:cs typeface="times new roman"/>
              </a:rPr>
              <a:t> é percorrer o vetor varias vezes e a cada passagem fazer flutuar para o topo o maior elemento da sequência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75000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B8C3-A0F9-46AC-A247-35A44B70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BUBBLE SORT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625579-2D10-40D9-A976-CAAFD99C4A07}"/>
              </a:ext>
            </a:extLst>
          </p:cNvPr>
          <p:cNvSpPr txBox="1"/>
          <p:nvPr/>
        </p:nvSpPr>
        <p:spPr>
          <a:xfrm>
            <a:off x="628650" y="2066925"/>
            <a:ext cx="10678705" cy="39703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 </a:t>
            </a:r>
            <a:r>
              <a:rPr lang="pt-PT" b="1" dirty="0" err="1">
                <a:latin typeface="Consolas"/>
              </a:rPr>
              <a:t>procedure</a:t>
            </a:r>
            <a:r>
              <a:rPr lang="pt-PT" dirty="0">
                <a:latin typeface="Consolas"/>
              </a:rPr>
              <a:t> </a:t>
            </a:r>
            <a:r>
              <a:rPr lang="pt-PT" dirty="0" err="1">
                <a:latin typeface="Consolas"/>
              </a:rPr>
              <a:t>bubbleSort</a:t>
            </a:r>
            <a:r>
              <a:rPr lang="pt-PT" dirty="0">
                <a:latin typeface="Consolas"/>
              </a:rPr>
              <a:t>( A </a:t>
            </a:r>
            <a:r>
              <a:rPr lang="pt-PT" b="1" dirty="0">
                <a:latin typeface="Consolas"/>
              </a:rPr>
              <a:t>:</a:t>
            </a:r>
            <a:r>
              <a:rPr lang="pt-PT" dirty="0">
                <a:latin typeface="Consolas"/>
              </a:rPr>
              <a:t> lista de itens </a:t>
            </a:r>
            <a:r>
              <a:rPr lang="pt-PT" dirty="0" err="1">
                <a:latin typeface="Consolas"/>
              </a:rPr>
              <a:t>ordenaveis</a:t>
            </a:r>
            <a:r>
              <a:rPr lang="pt-PT" dirty="0">
                <a:latin typeface="Consolas"/>
              </a:rPr>
              <a:t> ) </a:t>
            </a:r>
            <a:r>
              <a:rPr lang="pt-PT" b="1" dirty="0" err="1">
                <a:latin typeface="Consolas"/>
              </a:rPr>
              <a:t>defined</a:t>
            </a:r>
            <a:r>
              <a:rPr lang="pt-PT" b="1" dirty="0">
                <a:latin typeface="Consolas"/>
              </a:rPr>
              <a:t> as: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 </a:t>
            </a:r>
            <a:r>
              <a:rPr lang="pt-PT" b="1" dirty="0">
                <a:latin typeface="Consolas"/>
              </a:rPr>
              <a:t>do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 trocado := false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 </a:t>
            </a:r>
            <a:r>
              <a:rPr lang="pt-PT" b="1" dirty="0">
                <a:latin typeface="Consolas"/>
              </a:rPr>
              <a:t>for </a:t>
            </a:r>
            <a:r>
              <a:rPr lang="pt-PT" b="1" dirty="0" err="1">
                <a:latin typeface="Consolas"/>
              </a:rPr>
              <a:t>each</a:t>
            </a:r>
            <a:r>
              <a:rPr lang="pt-PT" dirty="0">
                <a:latin typeface="Consolas"/>
              </a:rPr>
              <a:t> i </a:t>
            </a:r>
            <a:r>
              <a:rPr lang="pt-PT" b="1" dirty="0">
                <a:latin typeface="Consolas"/>
              </a:rPr>
              <a:t>in</a:t>
            </a:r>
            <a:r>
              <a:rPr lang="pt-PT" dirty="0">
                <a:latin typeface="Consolas"/>
              </a:rPr>
              <a:t> 0 </a:t>
            </a:r>
            <a:r>
              <a:rPr lang="pt-PT" b="1" dirty="0">
                <a:latin typeface="Consolas"/>
              </a:rPr>
              <a:t>to</a:t>
            </a:r>
            <a:r>
              <a:rPr lang="pt-PT" dirty="0">
                <a:latin typeface="Consolas"/>
              </a:rPr>
              <a:t> </a:t>
            </a:r>
            <a:r>
              <a:rPr lang="pt-PT" dirty="0" err="1">
                <a:latin typeface="Consolas"/>
              </a:rPr>
              <a:t>length</a:t>
            </a:r>
            <a:r>
              <a:rPr lang="pt-PT" dirty="0">
                <a:latin typeface="Consolas"/>
              </a:rPr>
              <a:t>( A ) - 2 </a:t>
            </a:r>
            <a:r>
              <a:rPr lang="pt-PT" b="1" dirty="0">
                <a:latin typeface="Consolas"/>
              </a:rPr>
              <a:t>do: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 // verificar se os elementos estão na ordem certa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 </a:t>
            </a:r>
            <a:r>
              <a:rPr lang="pt-PT" b="1" dirty="0" err="1">
                <a:latin typeface="Consolas"/>
              </a:rPr>
              <a:t>if</a:t>
            </a:r>
            <a:r>
              <a:rPr lang="pt-PT" dirty="0">
                <a:latin typeface="Consolas"/>
              </a:rPr>
              <a:t> A[ i ] &gt; A[ i + 1 ] </a:t>
            </a:r>
            <a:r>
              <a:rPr lang="pt-PT" b="1" dirty="0" err="1">
                <a:latin typeface="Consolas"/>
              </a:rPr>
              <a:t>then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   // trocar elementos de lugar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   trocar( A[ i ], A[ i + 1 ] )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   trocado := </a:t>
            </a:r>
            <a:r>
              <a:rPr lang="pt-PT" dirty="0" err="1">
                <a:latin typeface="Consolas"/>
              </a:rPr>
              <a:t>true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   </a:t>
            </a:r>
            <a:r>
              <a:rPr lang="pt-PT" b="1" dirty="0" err="1">
                <a:latin typeface="Consolas"/>
              </a:rPr>
              <a:t>end</a:t>
            </a:r>
            <a:r>
              <a:rPr lang="pt-PT" b="1" dirty="0">
                <a:latin typeface="Consolas"/>
              </a:rPr>
              <a:t> </a:t>
            </a:r>
            <a:r>
              <a:rPr lang="pt-PT" b="1" dirty="0" err="1">
                <a:latin typeface="Consolas"/>
              </a:rPr>
              <a:t>if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   </a:t>
            </a:r>
            <a:r>
              <a:rPr lang="pt-PT" b="1" dirty="0" err="1">
                <a:latin typeface="Consolas"/>
              </a:rPr>
              <a:t>end</a:t>
            </a:r>
            <a:r>
              <a:rPr lang="pt-PT" b="1" dirty="0">
                <a:latin typeface="Consolas"/>
              </a:rPr>
              <a:t> for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 // enquanto houver elementos sendo reordenados</a:t>
            </a:r>
            <a:r>
              <a:rPr lang="pt-PT" dirty="0"/>
              <a:t>
</a:t>
            </a:r>
            <a:r>
              <a:rPr lang="pt-PT" dirty="0">
                <a:latin typeface="Consolas"/>
              </a:rPr>
              <a:t>  </a:t>
            </a:r>
            <a:r>
              <a:rPr lang="pt-PT" b="1" dirty="0" err="1">
                <a:latin typeface="Consolas"/>
              </a:rPr>
              <a:t>while</a:t>
            </a:r>
            <a:r>
              <a:rPr lang="pt-PT" dirty="0">
                <a:latin typeface="Consolas"/>
              </a:rPr>
              <a:t> trocado</a:t>
            </a:r>
            <a:r>
              <a:rPr lang="pt-PT" dirty="0"/>
              <a:t>
</a:t>
            </a:r>
            <a:r>
              <a:rPr lang="pt-PT" b="1" dirty="0" err="1">
                <a:latin typeface="Consolas"/>
              </a:rPr>
              <a:t>end</a:t>
            </a:r>
            <a:r>
              <a:rPr lang="pt-PT" b="1" dirty="0">
                <a:latin typeface="Consolas"/>
              </a:rPr>
              <a:t> </a:t>
            </a:r>
            <a:r>
              <a:rPr lang="pt-PT" b="1" dirty="0" err="1">
                <a:latin typeface="Consolas"/>
              </a:rPr>
              <a:t>procedure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0740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Bubble_sort_animation.gif">
            <a:extLst>
              <a:ext uri="{FF2B5EF4-FFF2-40B4-BE49-F238E27FC236}">
                <a16:creationId xmlns:a16="http://schemas.microsoft.com/office/drawing/2014/main" id="{FB37C8A5-A667-4CED-96E6-47FB5BC47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120814"/>
            <a:ext cx="5462001" cy="4623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0CD88A-B7B8-49F8-A85E-47E6360A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7896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71C04-EED6-419D-BBE5-CF176D6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dirty="0"/>
              <a:t>SELECTION SORT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7A51A3-D543-48D9-8656-FEAAB0BB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3000" dirty="0">
                <a:latin typeface="times new roman"/>
                <a:cs typeface="times new roman"/>
              </a:rPr>
              <a:t>O </a:t>
            </a:r>
            <a:r>
              <a:rPr lang="pt-PT" sz="3000">
                <a:latin typeface="times new roman"/>
                <a:cs typeface="times new roman"/>
              </a:rPr>
              <a:t>Selection</a:t>
            </a:r>
            <a:r>
              <a:rPr lang="pt-PT" sz="3000" dirty="0">
                <a:latin typeface="times new roman"/>
                <a:cs typeface="times new roman"/>
              </a:rPr>
              <a:t> </a:t>
            </a:r>
            <a:r>
              <a:rPr lang="pt-PT" sz="3000" dirty="0" err="1">
                <a:latin typeface="times new roman"/>
                <a:cs typeface="times new roman"/>
              </a:rPr>
              <a:t>Sort</a:t>
            </a:r>
            <a:r>
              <a:rPr lang="pt-PT" sz="3000" dirty="0">
                <a:latin typeface="times new roman"/>
                <a:cs typeface="times new roman"/>
              </a:rPr>
              <a:t> é um método de ordenação que tem a </a:t>
            </a:r>
            <a:r>
              <a:rPr lang="pt-PT" sz="3000" dirty="0" err="1">
                <a:latin typeface="times new roman"/>
                <a:cs typeface="times new roman"/>
              </a:rPr>
              <a:t>idéia</a:t>
            </a:r>
            <a:r>
              <a:rPr lang="pt-PT" sz="3000" dirty="0">
                <a:latin typeface="times new roman"/>
                <a:cs typeface="times new roman"/>
              </a:rPr>
              <a:t> de rondar o conjunto de elementos e colocar o menor (ou maior) elemento na primeira posição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331159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D0A6E-42F4-4BDA-8CC8-000297D9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/>
              <a:t>SELECTION SORT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94DF432-15B9-4480-B7AC-F30BD1DC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1975"/>
            <a:ext cx="9906000" cy="4642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1800" b="1" dirty="0" err="1">
                <a:latin typeface="consolas"/>
              </a:rPr>
              <a:t>Void</a:t>
            </a:r>
            <a:r>
              <a:rPr lang="pt-PT" sz="1800" b="1" dirty="0">
                <a:latin typeface="consolas"/>
              </a:rPr>
              <a:t> </a:t>
            </a:r>
            <a:r>
              <a:rPr lang="pt-PT" sz="1800" b="1" dirty="0" err="1">
                <a:latin typeface="consolas"/>
              </a:rPr>
              <a:t>SelectionSort</a:t>
            </a:r>
            <a:r>
              <a:rPr lang="pt-PT" sz="1800" dirty="0">
                <a:latin typeface="consolas"/>
              </a:rPr>
              <a:t>(</a:t>
            </a:r>
            <a:r>
              <a:rPr lang="pt-PT" sz="1800" dirty="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vetor[], </a:t>
            </a:r>
            <a:r>
              <a:rPr lang="pt-PT" sz="1800" dirty="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</a:t>
            </a:r>
            <a:r>
              <a:rPr lang="pt-PT" sz="1800" dirty="0" err="1">
                <a:latin typeface="consolas"/>
              </a:rPr>
              <a:t>tam</a:t>
            </a:r>
            <a:r>
              <a:rPr lang="pt-PT" sz="1800" dirty="0"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For (</a:t>
            </a:r>
            <a:r>
              <a:rPr lang="pt-PT" sz="180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 = 0; 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 &lt; </a:t>
            </a:r>
            <a:r>
              <a:rPr lang="pt-PT" sz="1800" err="1">
                <a:latin typeface="consolas"/>
              </a:rPr>
              <a:t>tam</a:t>
            </a:r>
            <a:r>
              <a:rPr lang="pt-PT" sz="1800" dirty="0">
                <a:latin typeface="consolas"/>
              </a:rPr>
              <a:t>; ++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</a:t>
            </a:r>
            <a:r>
              <a:rPr lang="pt-PT" sz="180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indiceMenor</a:t>
            </a:r>
            <a:r>
              <a:rPr lang="pt-PT" sz="1800" dirty="0">
                <a:latin typeface="consolas"/>
              </a:rPr>
              <a:t> = 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For (</a:t>
            </a:r>
            <a:r>
              <a:rPr lang="pt-PT" sz="180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indiceSeguinte</a:t>
            </a:r>
            <a:r>
              <a:rPr lang="pt-PT" sz="1800" dirty="0">
                <a:latin typeface="consolas"/>
              </a:rPr>
              <a:t> = indice+1; </a:t>
            </a:r>
            <a:r>
              <a:rPr lang="pt-PT" sz="1800" err="1">
                <a:latin typeface="consolas"/>
              </a:rPr>
              <a:t>indiceSeguinte</a:t>
            </a:r>
            <a:r>
              <a:rPr lang="pt-PT" sz="1800" dirty="0">
                <a:latin typeface="consolas"/>
              </a:rPr>
              <a:t> &lt; </a:t>
            </a:r>
            <a:r>
              <a:rPr lang="pt-PT" sz="1800" err="1">
                <a:latin typeface="consolas"/>
              </a:rPr>
              <a:t>tam</a:t>
            </a:r>
            <a:r>
              <a:rPr lang="pt-PT" sz="1800" dirty="0">
                <a:latin typeface="consolas"/>
              </a:rPr>
              <a:t>; ++</a:t>
            </a:r>
            <a:r>
              <a:rPr lang="pt-PT" sz="1800" err="1">
                <a:latin typeface="consolas"/>
              </a:rPr>
              <a:t>indiceSeguinte</a:t>
            </a:r>
            <a:r>
              <a:rPr lang="pt-PT" sz="1800" dirty="0">
                <a:latin typeface="consolas"/>
              </a:rPr>
              <a:t>){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   </a:t>
            </a:r>
            <a:r>
              <a:rPr lang="pt-PT" sz="1800" err="1">
                <a:latin typeface="consolas"/>
              </a:rPr>
              <a:t>If</a:t>
            </a:r>
            <a:r>
              <a:rPr lang="pt-PT" sz="1800" dirty="0">
                <a:latin typeface="consolas"/>
              </a:rPr>
              <a:t> (vetor[</a:t>
            </a:r>
            <a:r>
              <a:rPr lang="pt-PT" sz="1800" err="1">
                <a:latin typeface="consolas"/>
              </a:rPr>
              <a:t>indiceSeguinte</a:t>
            </a:r>
            <a:r>
              <a:rPr lang="pt-PT" sz="1800" dirty="0">
                <a:latin typeface="consolas"/>
              </a:rPr>
              <a:t>] &lt; vetor[</a:t>
            </a:r>
            <a:r>
              <a:rPr lang="pt-PT" sz="1800" err="1">
                <a:latin typeface="consolas"/>
              </a:rPr>
              <a:t>indiceMenor</a:t>
            </a:r>
            <a:r>
              <a:rPr lang="pt-PT" sz="1800" dirty="0">
                <a:latin typeface="consolas"/>
              </a:rPr>
              <a:t>]){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      </a:t>
            </a:r>
            <a:r>
              <a:rPr lang="pt-PT" sz="1800" err="1">
                <a:latin typeface="consolas"/>
              </a:rPr>
              <a:t>IndiceMenor</a:t>
            </a:r>
            <a:r>
              <a:rPr lang="pt-PT" sz="1800" dirty="0">
                <a:latin typeface="consolas"/>
              </a:rPr>
              <a:t> = </a:t>
            </a:r>
            <a:r>
              <a:rPr lang="pt-PT" sz="1800" err="1">
                <a:latin typeface="consolas"/>
              </a:rPr>
              <a:t>indiceSeguinte</a:t>
            </a:r>
            <a:r>
              <a:rPr lang="pt-PT" sz="1800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   }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}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</a:t>
            </a:r>
            <a:r>
              <a:rPr lang="pt-PT" sz="1800" err="1">
                <a:latin typeface="consolas"/>
              </a:rPr>
              <a:t>Int</a:t>
            </a:r>
            <a:r>
              <a:rPr lang="pt-PT" sz="1800" dirty="0">
                <a:latin typeface="consolas"/>
              </a:rPr>
              <a:t> </a:t>
            </a:r>
            <a:r>
              <a:rPr lang="pt-PT" sz="1800" err="1">
                <a:latin typeface="consolas"/>
              </a:rPr>
              <a:t>aux</a:t>
            </a:r>
            <a:r>
              <a:rPr lang="pt-PT" sz="1800" dirty="0">
                <a:latin typeface="consolas"/>
              </a:rPr>
              <a:t> = vetor[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Vetor[</a:t>
            </a:r>
            <a:r>
              <a:rPr lang="pt-PT" sz="1800" err="1">
                <a:latin typeface="consolas"/>
              </a:rPr>
              <a:t>indice</a:t>
            </a:r>
            <a:r>
              <a:rPr lang="pt-PT" sz="1800" dirty="0">
                <a:latin typeface="consolas"/>
              </a:rPr>
              <a:t>] = vetor[</a:t>
            </a:r>
            <a:r>
              <a:rPr lang="pt-PT" sz="1800" err="1">
                <a:latin typeface="consolas"/>
              </a:rPr>
              <a:t>indiceMenor</a:t>
            </a:r>
            <a:r>
              <a:rPr lang="pt-PT" sz="1800" dirty="0"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Vetor[</a:t>
            </a:r>
            <a:r>
              <a:rPr lang="pt-PT" sz="1800" err="1">
                <a:latin typeface="consolas"/>
              </a:rPr>
              <a:t>indiceMenor</a:t>
            </a:r>
            <a:r>
              <a:rPr lang="pt-PT" sz="1800" dirty="0">
                <a:latin typeface="consolas"/>
              </a:rPr>
              <a:t>] = </a:t>
            </a:r>
            <a:r>
              <a:rPr lang="pt-PT" sz="1800" err="1">
                <a:latin typeface="consolas"/>
              </a:rPr>
              <a:t>aux</a:t>
            </a:r>
            <a:r>
              <a:rPr lang="pt-PT" sz="1800" dirty="0"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   }</a:t>
            </a:r>
          </a:p>
          <a:p>
            <a:pPr marL="0" indent="0">
              <a:buNone/>
            </a:pPr>
            <a:r>
              <a:rPr lang="pt-PT" sz="1800" dirty="0">
                <a:latin typeface="consolas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9326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Selection_sort_animation.gif">
            <a:extLst>
              <a:ext uri="{FF2B5EF4-FFF2-40B4-BE49-F238E27FC236}">
                <a16:creationId xmlns:a16="http://schemas.microsoft.com/office/drawing/2014/main" id="{5B9973C5-1705-4747-83B1-7C683B47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5F7D89-41BC-4237-BD64-D547450B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33146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93</Words>
  <Application>Microsoft Office PowerPoint</Application>
  <PresentationFormat>Ecrã Panorâmico</PresentationFormat>
  <Paragraphs>25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Consolas</vt:lpstr>
      <vt:lpstr>Consolas</vt:lpstr>
      <vt:lpstr>times new roman</vt:lpstr>
      <vt:lpstr>Malha</vt:lpstr>
      <vt:lpstr>Bubble Sort Selection Sort</vt:lpstr>
      <vt:lpstr>BUBBLE SORT</vt:lpstr>
      <vt:lpstr>BUBBLE SORT</vt:lpstr>
      <vt:lpstr>BUBBLE SORT</vt:lpstr>
      <vt:lpstr>SELECTION SORT</vt:lpstr>
      <vt:lpstr>SELECTION SORT</vt:lpstr>
      <vt:lpstr>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 SelectionSort</dc:title>
  <dc:creator/>
  <cp:lastModifiedBy/>
  <cp:revision>6</cp:revision>
  <dcterms:created xsi:type="dcterms:W3CDTF">2012-07-30T23:50:35Z</dcterms:created>
  <dcterms:modified xsi:type="dcterms:W3CDTF">2017-11-27T06:07:13Z</dcterms:modified>
</cp:coreProperties>
</file>