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77" r:id="rId5"/>
    <p:sldId id="262" r:id="rId6"/>
    <p:sldId id="263" r:id="rId7"/>
    <p:sldId id="278" r:id="rId8"/>
    <p:sldId id="281" r:id="rId9"/>
    <p:sldId id="279" r:id="rId10"/>
    <p:sldId id="28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1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io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0"/>
      </p:cViewPr>
      <p:guideLst>
        <p:guide pos="12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8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1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1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50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2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3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3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7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2752A-D7CE-4778-933E-2017C84CE9C4}" type="datetimeFigureOut">
              <a:rPr lang="pt-BR" smtClean="0"/>
              <a:t>07/05/2019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8BDCD7-650B-45E4-9E07-05DDB4224B1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5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207a/3d7785a7033b0dfd801d0e94292b995d1bc9.pdf" TargetMode="External"/><Relationship Id="rId2" Type="http://schemas.openxmlformats.org/officeDocument/2006/relationships/hyperlink" Target="https://www.sciencedirect.com/science/article/pii/S095741741730167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atec.ufrj.br/revistas/index.php?journal=educaonline&amp;page=article&amp;op=view&amp;path%5b%5d=813&amp;path%5b%5d=742" TargetMode="External"/><Relationship Id="rId4" Type="http://schemas.openxmlformats.org/officeDocument/2006/relationships/hyperlink" Target="http://www.br-ie.org/pub/index.php/sbie/article/view/768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B6AC18-EB1A-4479-8E08-B76DA0552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108" y="1747727"/>
            <a:ext cx="9089865" cy="2270310"/>
          </a:xfrm>
        </p:spPr>
        <p:txBody>
          <a:bodyPr>
            <a:normAutofit fontScale="90000"/>
          </a:bodyPr>
          <a:lstStyle/>
          <a:p>
            <a:r>
              <a:rPr lang="pt-BR" sz="5100" dirty="0" err="1" smtClean="0"/>
              <a:t>Genetic</a:t>
            </a:r>
            <a:r>
              <a:rPr lang="pt-BR" sz="5100" dirty="0" smtClean="0"/>
              <a:t> </a:t>
            </a:r>
            <a:r>
              <a:rPr lang="pt-BR" sz="5100" dirty="0" err="1" smtClean="0"/>
              <a:t>algorithm</a:t>
            </a:r>
            <a:r>
              <a:rPr lang="pt-BR" sz="5100" dirty="0" smtClean="0"/>
              <a:t> </a:t>
            </a:r>
            <a:r>
              <a:rPr lang="pt-BR" sz="5100" dirty="0" err="1" smtClean="0"/>
              <a:t>based</a:t>
            </a:r>
            <a:r>
              <a:rPr lang="pt-BR" sz="5100" dirty="0" smtClean="0"/>
              <a:t> </a:t>
            </a:r>
            <a:r>
              <a:rPr lang="pt-BR" sz="5100" dirty="0" err="1" smtClean="0"/>
              <a:t>model</a:t>
            </a:r>
            <a:r>
              <a:rPr lang="pt-BR" sz="5100" dirty="0" smtClean="0"/>
              <a:t> for </a:t>
            </a:r>
            <a:r>
              <a:rPr lang="pt-BR" sz="5100" dirty="0" err="1" smtClean="0"/>
              <a:t>optimizing</a:t>
            </a:r>
            <a:r>
              <a:rPr lang="pt-BR" sz="5100" dirty="0" smtClean="0"/>
              <a:t> </a:t>
            </a:r>
            <a:r>
              <a:rPr lang="pt-BR" sz="5100" dirty="0" err="1" smtClean="0"/>
              <a:t>bank</a:t>
            </a:r>
            <a:r>
              <a:rPr lang="pt-BR" sz="5100" dirty="0" smtClean="0"/>
              <a:t> </a:t>
            </a:r>
            <a:r>
              <a:rPr lang="pt-BR" sz="5100" dirty="0" err="1" smtClean="0"/>
              <a:t>lending</a:t>
            </a:r>
            <a:r>
              <a:rPr lang="pt-BR" sz="5100" dirty="0" smtClean="0"/>
              <a:t> </a:t>
            </a:r>
            <a:r>
              <a:rPr lang="pt-BR" sz="5100" dirty="0" err="1" smtClean="0"/>
              <a:t>decisions</a:t>
            </a:r>
            <a:r>
              <a:rPr lang="pt-BR" sz="5100" dirty="0" smtClean="0"/>
              <a:t> - 2017</a:t>
            </a:r>
            <a:endParaRPr lang="pt-BR" sz="5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BE012-6672-4B09-9BAC-6526651EF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9624" y="0"/>
            <a:ext cx="4502073" cy="584494"/>
          </a:xfrm>
        </p:spPr>
        <p:txBody>
          <a:bodyPr>
            <a:normAutofit/>
          </a:bodyPr>
          <a:lstStyle/>
          <a:p>
            <a:r>
              <a:rPr lang="pt-BR" dirty="0"/>
              <a:t>Maurício Macário de Farias Junior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3" name="Subtítulo 2">
            <a:extLst>
              <a:ext uri="{FF2B5EF4-FFF2-40B4-BE49-F238E27FC236}">
                <a16:creationId xmlns:a16="http://schemas.microsoft.com/office/drawing/2014/main" id="{93F16763-16F1-4BC9-9FC4-5D100DC8AE61}"/>
              </a:ext>
            </a:extLst>
          </p:cNvPr>
          <p:cNvSpPr txBox="1">
            <a:spLocks/>
          </p:cNvSpPr>
          <p:nvPr/>
        </p:nvSpPr>
        <p:spPr>
          <a:xfrm>
            <a:off x="2007847" y="4781165"/>
            <a:ext cx="3929128" cy="1344252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Noura</a:t>
            </a:r>
            <a:r>
              <a:rPr lang="pt-BR" dirty="0" smtClean="0"/>
              <a:t> </a:t>
            </a:r>
            <a:r>
              <a:rPr lang="pt-BR" dirty="0" err="1" smtClean="0"/>
              <a:t>metawa</a:t>
            </a:r>
            <a:endParaRPr lang="pt-BR" dirty="0"/>
          </a:p>
          <a:p>
            <a:r>
              <a:rPr lang="pt-BR" dirty="0" smtClean="0"/>
              <a:t>m. </a:t>
            </a:r>
            <a:r>
              <a:rPr lang="pt-BR" dirty="0" err="1" smtClean="0"/>
              <a:t>Kabir</a:t>
            </a:r>
            <a:r>
              <a:rPr lang="pt-BR" dirty="0" smtClean="0"/>
              <a:t> Hassan</a:t>
            </a:r>
          </a:p>
          <a:p>
            <a:r>
              <a:rPr lang="pt-BR" dirty="0" smtClean="0"/>
              <a:t>Mohamed </a:t>
            </a:r>
            <a:r>
              <a:rPr lang="pt-BR" dirty="0" err="1" smtClean="0"/>
              <a:t>elhoseny</a:t>
            </a:r>
            <a:endParaRPr lang="pt-BR" dirty="0"/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2CE88980-0B2D-48A0-A662-5038E61435A2}"/>
              </a:ext>
            </a:extLst>
          </p:cNvPr>
          <p:cNvSpPr txBox="1">
            <a:spLocks/>
          </p:cNvSpPr>
          <p:nvPr/>
        </p:nvSpPr>
        <p:spPr>
          <a:xfrm>
            <a:off x="6095849" y="4781164"/>
            <a:ext cx="3929128" cy="106062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University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new </a:t>
            </a:r>
            <a:r>
              <a:rPr lang="pt-BR" dirty="0" err="1" smtClean="0"/>
              <a:t>orleans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681655"/>
            <a:ext cx="9603275" cy="37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AC18-EB1A-4479-8E08-B76DA0552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847" y="578384"/>
            <a:ext cx="9089865" cy="2850616"/>
          </a:xfrm>
        </p:spPr>
        <p:txBody>
          <a:bodyPr>
            <a:normAutofit fontScale="90000"/>
          </a:bodyPr>
          <a:lstStyle/>
          <a:p>
            <a:r>
              <a:rPr lang="pt-BR" sz="5100" dirty="0"/>
              <a:t>Desenvolvimento de um jogo educacional digital para auxílio à alfabetização utilizando redes </a:t>
            </a:r>
            <a:r>
              <a:rPr lang="pt-BR" sz="5100" dirty="0" smtClean="0"/>
              <a:t>neurais - 2015</a:t>
            </a:r>
            <a:endParaRPr lang="pt-BR" sz="5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BE012-6672-4B09-9BAC-6526651EF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9624" y="0"/>
            <a:ext cx="4502073" cy="584494"/>
          </a:xfrm>
        </p:spPr>
        <p:txBody>
          <a:bodyPr>
            <a:normAutofit/>
          </a:bodyPr>
          <a:lstStyle/>
          <a:p>
            <a:r>
              <a:rPr lang="pt-BR" dirty="0"/>
              <a:t>Maurício Macário de Farias Junior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93F16763-16F1-4BC9-9FC4-5D100DC8AE61}"/>
              </a:ext>
            </a:extLst>
          </p:cNvPr>
          <p:cNvSpPr txBox="1">
            <a:spLocks/>
          </p:cNvSpPr>
          <p:nvPr/>
        </p:nvSpPr>
        <p:spPr>
          <a:xfrm>
            <a:off x="2007847" y="3744175"/>
            <a:ext cx="3929128" cy="2007268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Maik basso</a:t>
            </a:r>
          </a:p>
          <a:p>
            <a:r>
              <a:rPr lang="pt-BR" dirty="0"/>
              <a:t>Silvana kliszcz</a:t>
            </a:r>
          </a:p>
          <a:p>
            <a:r>
              <a:rPr lang="pt-BR" dirty="0"/>
              <a:t>Fábio josé parreia</a:t>
            </a:r>
          </a:p>
          <a:p>
            <a:r>
              <a:rPr lang="pt-BR" dirty="0"/>
              <a:t>Sidnei renato silveira</a:t>
            </a: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2CE88980-0B2D-48A0-A662-5038E61435A2}"/>
              </a:ext>
            </a:extLst>
          </p:cNvPr>
          <p:cNvSpPr txBox="1">
            <a:spLocks/>
          </p:cNvSpPr>
          <p:nvPr/>
        </p:nvSpPr>
        <p:spPr>
          <a:xfrm>
            <a:off x="7168584" y="3744175"/>
            <a:ext cx="3929128" cy="1795234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Universidade federal de santa maria (ufsm)</a:t>
            </a:r>
          </a:p>
        </p:txBody>
      </p:sp>
    </p:spTree>
    <p:extLst>
      <p:ext uri="{BB962C8B-B14F-4D97-AF65-F5344CB8AC3E}">
        <p14:creationId xmlns:p14="http://schemas.microsoft.com/office/powerpoint/2010/main" val="36390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CCACCE-25CB-4A67-8FFC-2D0DCB55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Jogo educacional digital</a:t>
            </a:r>
          </a:p>
          <a:p>
            <a:r>
              <a:rPr lang="pt-BR" dirty="0"/>
              <a:t>“Aprendendo com o Zag”</a:t>
            </a:r>
          </a:p>
          <a:p>
            <a:r>
              <a:rPr lang="pt-BR" dirty="0"/>
              <a:t>Redes Neurais</a:t>
            </a:r>
          </a:p>
          <a:p>
            <a:r>
              <a:rPr lang="pt-BR" dirty="0"/>
              <a:t>Verificação da escrita dos alunos </a:t>
            </a:r>
          </a:p>
          <a:p>
            <a:r>
              <a:rPr lang="pt-BR" dirty="0"/>
              <a:t>Ensino fundamental</a:t>
            </a:r>
          </a:p>
          <a:p>
            <a:r>
              <a:rPr lang="pt-BR" dirty="0"/>
              <a:t>5-7 anos de idade</a:t>
            </a:r>
          </a:p>
          <a:p>
            <a:r>
              <a:rPr lang="pt-BR" dirty="0"/>
              <a:t>Browser Web ou dispositivos móveis</a:t>
            </a:r>
          </a:p>
        </p:txBody>
      </p:sp>
    </p:spTree>
    <p:extLst>
      <p:ext uri="{BB962C8B-B14F-4D97-AF65-F5344CB8AC3E}">
        <p14:creationId xmlns:p14="http://schemas.microsoft.com/office/powerpoint/2010/main" val="2867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CCACCE-25CB-4A67-8FFC-2D0DCB55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Processamento de informação</a:t>
            </a:r>
          </a:p>
          <a:p>
            <a:r>
              <a:rPr lang="pt-BR" dirty="0"/>
              <a:t>Redes são sistemas que se apresentam de forma paralela e distribuida</a:t>
            </a:r>
          </a:p>
          <a:p>
            <a:r>
              <a:rPr lang="pt-BR" dirty="0"/>
              <a:t>Composta por neurônios e pesos</a:t>
            </a:r>
          </a:p>
          <a:p>
            <a:r>
              <a:rPr lang="pt-BR" dirty="0"/>
              <a:t>Aprende por meio de exemplos</a:t>
            </a:r>
          </a:p>
          <a:p>
            <a:r>
              <a:rPr lang="pt-BR" dirty="0"/>
              <a:t>Fase de treinamento, armazena um padrão, generalizado o problema</a:t>
            </a:r>
          </a:p>
          <a:p>
            <a:r>
              <a:rPr lang="pt-BR" dirty="0"/>
              <a:t>Fase de testes, cruza os resultados.</a:t>
            </a:r>
          </a:p>
          <a:p>
            <a:r>
              <a:rPr lang="pt-BR" dirty="0"/>
              <a:t>Importante escolher o número de conexões, interfere fortemente no resultado</a:t>
            </a:r>
          </a:p>
        </p:txBody>
      </p:sp>
    </p:spTree>
    <p:extLst>
      <p:ext uri="{BB962C8B-B14F-4D97-AF65-F5344CB8AC3E}">
        <p14:creationId xmlns:p14="http://schemas.microsoft.com/office/powerpoint/2010/main" val="30946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arte – Daphnia world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FDCD3D-C21E-48C4-8E14-C82CBBE5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1" y="1348030"/>
            <a:ext cx="9846365" cy="47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arte – 	grubibots educacional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D4CCE-79E5-4F7B-B66B-FED9E2F4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721232"/>
            <a:ext cx="9737888" cy="30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da arte – 	joe: jogo ortográfico educacional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06FBE6-0FF9-46A7-8393-716D9978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597434" cy="33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com o zag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1A4FE5-47AC-47BE-AAAE-06D0D8C0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329136"/>
            <a:ext cx="9773011" cy="43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com o zag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FF9E83-2C16-48E5-93EF-D372C811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329136"/>
            <a:ext cx="9603274" cy="47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Aprendendo com o zag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D120DD-F153-41D0-AE72-8ADBEE8B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329135"/>
            <a:ext cx="9603274" cy="47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CCACCE-25CB-4A67-8FFC-2D0DCB55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Traçar caminhos</a:t>
            </a:r>
          </a:p>
          <a:p>
            <a:r>
              <a:rPr lang="pt-BR" dirty="0"/>
              <a:t>Eficaz para resolução de problemas de otimização</a:t>
            </a:r>
          </a:p>
          <a:p>
            <a:r>
              <a:rPr lang="pt-BR" dirty="0"/>
              <a:t>Aproximação Darwiniana, seleção natural</a:t>
            </a:r>
          </a:p>
          <a:p>
            <a:r>
              <a:rPr lang="pt-BR" dirty="0"/>
              <a:t>Varias soluções para o mesmo problema</a:t>
            </a:r>
          </a:p>
          <a:p>
            <a:r>
              <a:rPr lang="pt-BR" dirty="0"/>
              <a:t>Busca pela solução “ótima”</a:t>
            </a:r>
          </a:p>
          <a:p>
            <a:r>
              <a:rPr lang="pt-BR" dirty="0" smtClean="0"/>
              <a:t>Utilização na área financeira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19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70698885-82E4-4FA9-B98B-15979506B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https://www.sciencedirect.com/science/article/pii/S0957417417301677</a:t>
            </a:r>
            <a:endParaRPr lang="pt-BR" dirty="0" smtClean="0">
              <a:hlinkClick r:id="rId3"/>
            </a:endParaRPr>
          </a:p>
          <a:p>
            <a:r>
              <a:rPr lang="pt-BR" dirty="0">
                <a:hlinkClick r:id="rId4"/>
              </a:rPr>
              <a:t>http://www.br-ie.org/pub/index.php/sbie/article/view/7680</a:t>
            </a:r>
            <a:endParaRPr lang="pt-BR" dirty="0" smtClean="0">
              <a:hlinkClick r:id="rId5"/>
            </a:endParaRPr>
          </a:p>
          <a:p>
            <a:r>
              <a:rPr lang="pt-BR" dirty="0" smtClean="0">
                <a:hlinkClick r:id="rId5"/>
              </a:rPr>
              <a:t>http://www.latec.ufrj.br/revistas/index.php?journal=educaonline&amp;page=article&amp;op=view&amp;path%5B%5D=813&amp;path%5B%5D=742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7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662181"/>
            <a:ext cx="9603275" cy="39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608083"/>
            <a:ext cx="9603275" cy="3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AC18-EB1A-4479-8E08-B76DA0552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847" y="578384"/>
            <a:ext cx="9089865" cy="2850616"/>
          </a:xfrm>
        </p:spPr>
        <p:txBody>
          <a:bodyPr>
            <a:normAutofit/>
          </a:bodyPr>
          <a:lstStyle/>
          <a:p>
            <a:r>
              <a:rPr lang="pt-BR" sz="5100" dirty="0" smtClean="0"/>
              <a:t>Autoria de atividades de aprendizagem adaptativas com base na inteligência coletiva - 2017</a:t>
            </a:r>
            <a:endParaRPr lang="pt-BR" sz="5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BE012-6672-4B09-9BAC-6526651EF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9624" y="0"/>
            <a:ext cx="4502073" cy="584494"/>
          </a:xfrm>
        </p:spPr>
        <p:txBody>
          <a:bodyPr>
            <a:normAutofit/>
          </a:bodyPr>
          <a:lstStyle/>
          <a:p>
            <a:r>
              <a:rPr lang="pt-BR" dirty="0"/>
              <a:t>Maurício Macário de Farias Junior</a:t>
            </a:r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93F16763-16F1-4BC9-9FC4-5D100DC8AE61}"/>
              </a:ext>
            </a:extLst>
          </p:cNvPr>
          <p:cNvSpPr txBox="1">
            <a:spLocks/>
          </p:cNvSpPr>
          <p:nvPr/>
        </p:nvSpPr>
        <p:spPr>
          <a:xfrm>
            <a:off x="2007847" y="3744175"/>
            <a:ext cx="3929128" cy="217314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Alan c. s. </a:t>
            </a:r>
            <a:r>
              <a:rPr lang="pt-BR" dirty="0" err="1" smtClean="0"/>
              <a:t>barreto</a:t>
            </a:r>
            <a:endParaRPr lang="pt-BR" dirty="0" smtClean="0"/>
          </a:p>
          <a:p>
            <a:r>
              <a:rPr lang="pt-BR" dirty="0" smtClean="0"/>
              <a:t>Eveline j. v. </a:t>
            </a:r>
            <a:r>
              <a:rPr lang="pt-BR" dirty="0" err="1" smtClean="0"/>
              <a:t>sá</a:t>
            </a:r>
            <a:endParaRPr lang="pt-BR" dirty="0" smtClean="0"/>
          </a:p>
          <a:p>
            <a:r>
              <a:rPr lang="pt-BR" dirty="0" smtClean="0"/>
              <a:t>Omar a. c. cortes</a:t>
            </a:r>
          </a:p>
          <a:p>
            <a:r>
              <a:rPr lang="pt-BR" dirty="0" smtClean="0"/>
              <a:t>Dario vieira</a:t>
            </a:r>
            <a:endParaRPr lang="pt-BR" dirty="0"/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2CE88980-0B2D-48A0-A662-5038E61435A2}"/>
              </a:ext>
            </a:extLst>
          </p:cNvPr>
          <p:cNvSpPr txBox="1">
            <a:spLocks/>
          </p:cNvSpPr>
          <p:nvPr/>
        </p:nvSpPr>
        <p:spPr>
          <a:xfrm>
            <a:off x="7168584" y="3744175"/>
            <a:ext cx="3929128" cy="2173149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Universidade estadual do maranhão</a:t>
            </a:r>
          </a:p>
          <a:p>
            <a:r>
              <a:rPr lang="pt-BR" dirty="0" smtClean="0"/>
              <a:t>Instituto federal de educação ciência e tecnologia do Pará -  maranhão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8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</a:t>
            </a:r>
            <a:r>
              <a:rPr lang="pt-BR" dirty="0" smtClean="0"/>
              <a:t>ia usadas</a:t>
            </a:r>
            <a:endParaRPr lang="pt-BR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CCACCE-25CB-4A67-8FFC-2D0DCB55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Pré-3AJC</a:t>
            </a:r>
          </a:p>
          <a:p>
            <a:r>
              <a:rPr lang="pt-BR" dirty="0" err="1" smtClean="0"/>
              <a:t>Ant-Colony</a:t>
            </a:r>
            <a:r>
              <a:rPr lang="pt-BR" dirty="0" smtClean="0"/>
              <a:t> </a:t>
            </a:r>
            <a:r>
              <a:rPr lang="pt-BR" dirty="0" err="1" smtClean="0"/>
              <a:t>Optimization</a:t>
            </a:r>
            <a:r>
              <a:rPr lang="pt-BR" dirty="0" smtClean="0"/>
              <a:t> (ACO)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9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Pré-3AJC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112580"/>
            <a:ext cx="9603275" cy="29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Ant-Colony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r>
              <a:rPr lang="pt-BR" dirty="0"/>
              <a:t> (ACO)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26416"/>
            <a:ext cx="9603275" cy="25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B1C40-7611-4921-A72D-EFC3591A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1683065"/>
            <a:ext cx="6894787" cy="40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291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Galeria</vt:lpstr>
      <vt:lpstr>Genetic algorithm based model for optimizing bank lending decisions - 2017</vt:lpstr>
      <vt:lpstr>Algoritmo genético</vt:lpstr>
      <vt:lpstr>aplicação</vt:lpstr>
      <vt:lpstr>aplicação</vt:lpstr>
      <vt:lpstr>Autoria de atividades de aprendizagem adaptativas com base na inteligência coletiva - 2017</vt:lpstr>
      <vt:lpstr>Técnicas de ia usadas</vt:lpstr>
      <vt:lpstr>Pré-3AJC</vt:lpstr>
      <vt:lpstr>Ant-Colony Optimization (ACO)</vt:lpstr>
      <vt:lpstr>implementação</vt:lpstr>
      <vt:lpstr>implementação</vt:lpstr>
      <vt:lpstr>Desenvolvimento de um jogo educacional digital para auxílio à alfabetização utilizando redes neurais - 2015</vt:lpstr>
      <vt:lpstr>Aplicação</vt:lpstr>
      <vt:lpstr>Redes neurais</vt:lpstr>
      <vt:lpstr>Estado da arte – Daphnia world</vt:lpstr>
      <vt:lpstr>Estado da arte –  grubibots educacional</vt:lpstr>
      <vt:lpstr>Estado da arte –  joe: jogo ortográfico educacional</vt:lpstr>
      <vt:lpstr>Aprendendo com o zag</vt:lpstr>
      <vt:lpstr>Aprendendo com o zag</vt:lpstr>
      <vt:lpstr>Aprendendo com o zag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Jogos educativos computadorizados utilizando a abordagem de algoritmos genéticos</dc:title>
  <dc:creator>Mauricio</dc:creator>
  <cp:lastModifiedBy>usuario</cp:lastModifiedBy>
  <cp:revision>21</cp:revision>
  <dcterms:created xsi:type="dcterms:W3CDTF">2019-05-07T05:21:47Z</dcterms:created>
  <dcterms:modified xsi:type="dcterms:W3CDTF">2019-05-07T21:41:54Z</dcterms:modified>
</cp:coreProperties>
</file>