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icio Macario de Farias Junior" initials="MMdFJ" lastIdx="1" clrIdx="0">
    <p:extLst>
      <p:ext uri="{19B8F6BF-5375-455C-9EA6-DF929625EA0E}">
        <p15:presenceInfo xmlns:p15="http://schemas.microsoft.com/office/powerpoint/2012/main" xmlns="" userId="Mauricio Macario de Farias Juni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9T13:06:09.785" idx="1">
    <p:pos x="10" y="10"/>
    <p:text/>
    <p:extLst>
      <p:ext uri="{C676402C-5697-4E1C-873F-D02D1690AC5C}">
        <p15:threadingInfo xmlns:p15="http://schemas.microsoft.com/office/powerpoint/2012/main" xmlns="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99E8-EDAC-4610-86BC-5073A734ACD4}" type="datetimeFigureOut">
              <a:rPr lang="pt-BR" smtClean="0"/>
              <a:pPr/>
              <a:t>30/07/2018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AF9D-F1FB-456E-B93F-FF93E59DB6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99E8-EDAC-4610-86BC-5073A734ACD4}" type="datetimeFigureOut">
              <a:rPr lang="pt-BR" smtClean="0"/>
              <a:pPr/>
              <a:t>30/07/2018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AF9D-F1FB-456E-B93F-FF93E59DB6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99E8-EDAC-4610-86BC-5073A734ACD4}" type="datetimeFigureOut">
              <a:rPr lang="pt-BR" smtClean="0"/>
              <a:pPr/>
              <a:t>30/07/2018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AF9D-F1FB-456E-B93F-FF93E59DB6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99E8-EDAC-4610-86BC-5073A734ACD4}" type="datetimeFigureOut">
              <a:rPr lang="pt-BR" smtClean="0"/>
              <a:pPr/>
              <a:t>30/07/2018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AF9D-F1FB-456E-B93F-FF93E59DB6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99E8-EDAC-4610-86BC-5073A734ACD4}" type="datetimeFigureOut">
              <a:rPr lang="pt-BR" smtClean="0"/>
              <a:pPr/>
              <a:t>30/07/2018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AF9D-F1FB-456E-B93F-FF93E59DB6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99E8-EDAC-4610-86BC-5073A734ACD4}" type="datetimeFigureOut">
              <a:rPr lang="pt-BR" smtClean="0"/>
              <a:pPr/>
              <a:t>30/07/2018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AF9D-F1FB-456E-B93F-FF93E59DB6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99E8-EDAC-4610-86BC-5073A734ACD4}" type="datetimeFigureOut">
              <a:rPr lang="pt-BR" smtClean="0"/>
              <a:pPr/>
              <a:t>30/07/2018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AF9D-F1FB-456E-B93F-FF93E59DB6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99E8-EDAC-4610-86BC-5073A734ACD4}" type="datetimeFigureOut">
              <a:rPr lang="pt-BR" smtClean="0"/>
              <a:pPr/>
              <a:t>30/07/2018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AF9D-F1FB-456E-B93F-FF93E59DB6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99E8-EDAC-4610-86BC-5073A734ACD4}" type="datetimeFigureOut">
              <a:rPr lang="pt-BR" smtClean="0"/>
              <a:pPr/>
              <a:t>30/07/2018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AF9D-F1FB-456E-B93F-FF93E59DB6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99E8-EDAC-4610-86BC-5073A734ACD4}" type="datetimeFigureOut">
              <a:rPr lang="pt-BR" smtClean="0"/>
              <a:pPr/>
              <a:t>30/07/2018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AF9D-F1FB-456E-B93F-FF93E59DB6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99E8-EDAC-4610-86BC-5073A734ACD4}" type="datetimeFigureOut">
              <a:rPr lang="pt-BR" smtClean="0"/>
              <a:pPr/>
              <a:t>30/07/2018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AF9D-F1FB-456E-B93F-FF93E59DB6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A99E8-EDAC-4610-86BC-5073A734ACD4}" type="datetimeFigureOut">
              <a:rPr lang="pt-BR" smtClean="0"/>
              <a:pPr/>
              <a:t>30/07/2018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FAF9D-F1FB-456E-B93F-FF93E59DB6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s.com.au/technology/online/hacking/boeing-757-controls-hacked-remotely-while-on-the-runway-officials-reveal/news-story/48f41ed3fd10011e223faf59e2998e54" TargetMode="External"/><Relationship Id="rId7" Type="http://schemas.openxmlformats.org/officeDocument/2006/relationships/hyperlink" Target="https://www.wired.com/2016/08/jeep-hackers-return-high-speed-steering-acceleration-hack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ired.com/2015/07/hackers-remotely-kill-jeep-highway/" TargetMode="External"/><Relationship Id="rId5" Type="http://schemas.openxmlformats.org/officeDocument/2006/relationships/hyperlink" Target="https://www.aviationtoday.com/2017/11/08/boeing-757-testing-shows-airplanes-vulnerable-hacking-dhs-says/" TargetMode="External"/><Relationship Id="rId4" Type="http://schemas.openxmlformats.org/officeDocument/2006/relationships/hyperlink" Target="https://www.thedailybeast.com/could-terrorists-hack-an-airplane-the-government-just-di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428736"/>
            <a:ext cx="7772400" cy="1470025"/>
          </a:xfrm>
        </p:spPr>
        <p:txBody>
          <a:bodyPr/>
          <a:lstStyle/>
          <a:p>
            <a:r>
              <a:rPr lang="pt-BR" dirty="0"/>
              <a:t>Ataques Hackers a veículos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Alunos</a:t>
            </a:r>
          </a:p>
          <a:p>
            <a:r>
              <a:rPr lang="pt-BR" dirty="0"/>
              <a:t>André Paulão </a:t>
            </a:r>
            <a:r>
              <a:rPr lang="pt-BR" dirty="0" err="1"/>
              <a:t>Aliardi</a:t>
            </a:r>
            <a:endParaRPr lang="pt-BR" dirty="0"/>
          </a:p>
          <a:p>
            <a:r>
              <a:rPr lang="pt-BR" dirty="0"/>
              <a:t>Leonardo Maurício de Farias</a:t>
            </a:r>
          </a:p>
          <a:p>
            <a:r>
              <a:rPr lang="pt-BR" dirty="0"/>
              <a:t>Maurício Macário de Farias Júnior</a:t>
            </a:r>
          </a:p>
        </p:txBody>
      </p:sp>
      <p:pic>
        <p:nvPicPr>
          <p:cNvPr id="4" name="Imagem 3" descr="univali-14635119554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nivali-14635119554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44124772-13D3-4E55-87EB-C9DBDECDC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675" y="22702"/>
            <a:ext cx="7772400" cy="1470025"/>
          </a:xfrm>
        </p:spPr>
        <p:txBody>
          <a:bodyPr/>
          <a:lstStyle/>
          <a:p>
            <a:r>
              <a:rPr lang="pt-BR" dirty="0"/>
              <a:t>Curiosidade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xmlns="" id="{3AA9F9AA-3E9A-4023-B20A-259AC1B68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584" y="1700808"/>
            <a:ext cx="6643734" cy="3816424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O preço para mudar uma linha de código em uma peça de aviação é de 1 milhão de dólares e demora um ano para implementar.</a:t>
            </a: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algn="l"/>
            <a:r>
              <a:rPr lang="pt-BR" dirty="0">
                <a:solidFill>
                  <a:schemeClr val="tx1"/>
                </a:solidFill>
              </a:rPr>
              <a:t>Aeronaves legadas compôem cerca de 90% das que circulam o céu, essas não possuem tal proteção.</a:t>
            </a:r>
          </a:p>
        </p:txBody>
      </p:sp>
    </p:spTree>
    <p:extLst>
      <p:ext uri="{BB962C8B-B14F-4D97-AF65-F5344CB8AC3E}">
        <p14:creationId xmlns:p14="http://schemas.microsoft.com/office/powerpoint/2010/main" xmlns="" val="29006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-6985"/>
            <a:ext cx="7772400" cy="1470025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pic>
        <p:nvPicPr>
          <p:cNvPr id="4" name="Imagem 3" descr="univali-14635119554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xmlns="" id="{72B7D7F9-96CF-45D5-BB57-AC7A816CAB4F}"/>
              </a:ext>
            </a:extLst>
          </p:cNvPr>
          <p:cNvSpPr txBox="1">
            <a:spLocks/>
          </p:cNvSpPr>
          <p:nvPr/>
        </p:nvSpPr>
        <p:spPr>
          <a:xfrm>
            <a:off x="604836" y="1470024"/>
            <a:ext cx="8182005" cy="50553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  <a:hlinkClick r:id="rId3"/>
              </a:rPr>
              <a:t>https://www.news.com.au/technology/online/hacking/boeing-757-controls-hacked-remotely-while-on-the-runway-officials-reveal/news-story/48f41ed3fd10011e223faf59e2998e54</a:t>
            </a:r>
            <a:endParaRPr lang="pt-BR" dirty="0">
              <a:solidFill>
                <a:schemeClr val="tx1"/>
              </a:solidFill>
            </a:endParaRPr>
          </a:p>
          <a:p>
            <a:pPr algn="l"/>
            <a:r>
              <a:rPr lang="pt-BR" dirty="0">
                <a:solidFill>
                  <a:schemeClr val="tx1"/>
                </a:solidFill>
                <a:hlinkClick r:id="rId4"/>
              </a:rPr>
              <a:t>https://www.thedailybeast.com/could-terrorists-hack-an-airplane-the-government-just-did</a:t>
            </a:r>
            <a:endParaRPr lang="pt-BR" dirty="0">
              <a:solidFill>
                <a:schemeClr val="tx1"/>
              </a:solidFill>
            </a:endParaRPr>
          </a:p>
          <a:p>
            <a:pPr algn="l"/>
            <a:r>
              <a:rPr lang="pt-BR" dirty="0">
                <a:solidFill>
                  <a:schemeClr val="tx1"/>
                </a:solidFill>
                <a:hlinkClick r:id="rId5"/>
              </a:rPr>
              <a:t>https://www.aviationtoday.com/2017/11/08/boeing-757-testing-shows-airplanes-vulnerable-hacking-dhs-says</a:t>
            </a:r>
            <a:r>
              <a:rPr lang="pt-BR" dirty="0" smtClean="0">
                <a:solidFill>
                  <a:schemeClr val="tx1"/>
                </a:solidFill>
                <a:hlinkClick r:id="rId5"/>
              </a:rPr>
              <a:t>/</a:t>
            </a:r>
            <a:endParaRPr lang="pt-BR" dirty="0" smtClean="0">
              <a:solidFill>
                <a:schemeClr val="tx1"/>
              </a:solidFill>
            </a:endParaRPr>
          </a:p>
          <a:p>
            <a:pPr algn="l"/>
            <a:r>
              <a:rPr lang="pt-BR" dirty="0" smtClean="0">
                <a:solidFill>
                  <a:schemeClr val="tx1"/>
                </a:solidFill>
                <a:hlinkClick r:id="rId6"/>
              </a:rPr>
              <a:t>https://www.wired.com/2015/07/hackers-remotely-kill-jeep-highway</a:t>
            </a:r>
            <a:r>
              <a:rPr lang="pt-BR" dirty="0" smtClean="0">
                <a:solidFill>
                  <a:schemeClr val="tx1"/>
                </a:solidFill>
                <a:hlinkClick r:id="rId6"/>
              </a:rPr>
              <a:t>/</a:t>
            </a:r>
            <a:endParaRPr lang="pt-BR" dirty="0" smtClean="0">
              <a:solidFill>
                <a:schemeClr val="tx1"/>
              </a:solidFill>
            </a:endParaRPr>
          </a:p>
          <a:p>
            <a:pPr algn="l"/>
            <a:r>
              <a:rPr lang="pt-BR" dirty="0" smtClean="0">
                <a:solidFill>
                  <a:schemeClr val="tx1"/>
                </a:solidFill>
                <a:hlinkClick r:id="rId7"/>
              </a:rPr>
              <a:t>https://www.wired.com/2016/08/jeep-hackers-return-high-speed-steering-acceleration-hacks</a:t>
            </a:r>
            <a:r>
              <a:rPr lang="pt-BR" dirty="0" smtClean="0">
                <a:solidFill>
                  <a:schemeClr val="tx1"/>
                </a:solidFill>
                <a:hlinkClick r:id="rId7"/>
              </a:rPr>
              <a:t>/</a:t>
            </a:r>
            <a:endParaRPr lang="pt-BR" dirty="0" smtClean="0">
              <a:solidFill>
                <a:schemeClr val="tx1"/>
              </a:solidFill>
            </a:endParaRPr>
          </a:p>
          <a:p>
            <a:pPr algn="l"/>
            <a:endParaRPr lang="pt-BR" dirty="0" smtClean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42852"/>
            <a:ext cx="7772400" cy="1470025"/>
          </a:xfrm>
        </p:spPr>
        <p:txBody>
          <a:bodyPr/>
          <a:lstStyle/>
          <a:p>
            <a:r>
              <a:rPr lang="pt-BR" dirty="0" err="1"/>
              <a:t>Jeep</a:t>
            </a:r>
            <a:r>
              <a:rPr lang="pt-BR" dirty="0"/>
              <a:t> </a:t>
            </a:r>
            <a:r>
              <a:rPr lang="pt-BR" dirty="0" err="1"/>
              <a:t>Cherokee</a:t>
            </a:r>
            <a:endParaRPr lang="pt-BR" dirty="0"/>
          </a:p>
        </p:txBody>
      </p:sp>
      <p:pic>
        <p:nvPicPr>
          <p:cNvPr id="4" name="Imagem 3" descr="univali-14635119554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 descr="xAuto_Show_Jeep-761.jpg.pagespeed.ic.Log6ZahHZ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1785926"/>
            <a:ext cx="6657975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r>
              <a:rPr lang="pt-BR" dirty="0"/>
              <a:t>Fragilidades exploradas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1071546"/>
            <a:ext cx="6400800" cy="1752600"/>
          </a:xfrm>
        </p:spPr>
        <p:txBody>
          <a:bodyPr anchor="t">
            <a:normAutofit/>
          </a:bodyPr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Sistema de entretenimento;</a:t>
            </a:r>
          </a:p>
          <a:p>
            <a:pPr algn="l"/>
            <a:r>
              <a:rPr lang="pt-BR" dirty="0" err="1">
                <a:solidFill>
                  <a:schemeClr val="tx1"/>
                </a:solidFill>
              </a:rPr>
              <a:t>Uconnect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Rede de celular </a:t>
            </a:r>
            <a:r>
              <a:rPr lang="pt-BR" dirty="0" err="1">
                <a:solidFill>
                  <a:schemeClr val="tx1"/>
                </a:solidFill>
              </a:rPr>
              <a:t>Sprint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4" name="Imagem 3" descr="univali-14635119554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pic>
        <p:nvPicPr>
          <p:cNvPr id="5" name="Imagem 4" descr="system_jeep_gc_ra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649" y="3000372"/>
            <a:ext cx="5500702" cy="36433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662" y="0"/>
            <a:ext cx="7558086" cy="1470025"/>
          </a:xfrm>
        </p:spPr>
        <p:txBody>
          <a:bodyPr/>
          <a:lstStyle/>
          <a:p>
            <a:r>
              <a:rPr lang="pt-BR" dirty="0"/>
              <a:t>Funcionalidades Comprometidas</a:t>
            </a:r>
          </a:p>
        </p:txBody>
      </p:sp>
      <p:pic>
        <p:nvPicPr>
          <p:cNvPr id="4" name="Imagem 3" descr="univali-14635119554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xmlns="" id="{7AFE4FE6-7CEF-428E-A434-37CE7CE41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133" y="1628800"/>
            <a:ext cx="6643734" cy="4593122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Ar condicionado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Rádio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Pára-brisas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Display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Acelerador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Freios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Buzina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Cinto de Segurança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Volante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1470025"/>
          </a:xfrm>
        </p:spPr>
        <p:txBody>
          <a:bodyPr/>
          <a:lstStyle/>
          <a:p>
            <a:r>
              <a:rPr lang="pt-BR" dirty="0"/>
              <a:t>Curiosidade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1500174"/>
            <a:ext cx="6643734" cy="192882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Custos:</a:t>
            </a:r>
          </a:p>
          <a:p>
            <a:pPr algn="l"/>
            <a:r>
              <a:rPr lang="pt-BR" dirty="0" err="1">
                <a:solidFill>
                  <a:schemeClr val="tx1"/>
                </a:solidFill>
              </a:rPr>
              <a:t>Smartphone</a:t>
            </a:r>
            <a:r>
              <a:rPr lang="pt-BR" dirty="0">
                <a:solidFill>
                  <a:schemeClr val="tx1"/>
                </a:solidFill>
              </a:rPr>
              <a:t> Kyocera aproximadamente 400 reais;</a:t>
            </a:r>
          </a:p>
          <a:p>
            <a:pPr algn="l"/>
            <a:r>
              <a:rPr lang="pt-BR" dirty="0" err="1">
                <a:solidFill>
                  <a:schemeClr val="tx1"/>
                </a:solidFill>
              </a:rPr>
              <a:t>Macbook</a:t>
            </a:r>
            <a:r>
              <a:rPr lang="pt-BR" dirty="0">
                <a:solidFill>
                  <a:schemeClr val="tx1"/>
                </a:solidFill>
              </a:rPr>
              <a:t> usado aproximadamente 2000 reais;</a:t>
            </a:r>
          </a:p>
          <a:p>
            <a:pPr algn="l"/>
            <a:r>
              <a:rPr lang="pt-BR" dirty="0" err="1">
                <a:solidFill>
                  <a:schemeClr val="tx1"/>
                </a:solidFill>
              </a:rPr>
              <a:t>Jeep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Cherokee</a:t>
            </a:r>
            <a:r>
              <a:rPr lang="pt-BR" dirty="0">
                <a:solidFill>
                  <a:schemeClr val="tx1"/>
                </a:solidFill>
              </a:rPr>
              <a:t> aproximadamente 140000 reais;</a:t>
            </a:r>
          </a:p>
        </p:txBody>
      </p:sp>
      <p:pic>
        <p:nvPicPr>
          <p:cNvPr id="4" name="Imagem 3" descr="univali-14635119554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9377" y="0"/>
            <a:ext cx="7772400" cy="1470025"/>
          </a:xfrm>
        </p:spPr>
        <p:txBody>
          <a:bodyPr/>
          <a:lstStyle/>
          <a:p>
            <a:r>
              <a:rPr lang="pt-BR" dirty="0"/>
              <a:t>Ataque a Boeing 757</a:t>
            </a:r>
          </a:p>
        </p:txBody>
      </p:sp>
      <p:pic>
        <p:nvPicPr>
          <p:cNvPr id="4" name="Imagem 3" descr="univali-14635119554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pic>
        <p:nvPicPr>
          <p:cNvPr id="1026" name="Picture 2" descr="Image result for boeing 757">
            <a:extLst>
              <a:ext uri="{FF2B5EF4-FFF2-40B4-BE49-F238E27FC236}">
                <a16:creationId xmlns:a16="http://schemas.microsoft.com/office/drawing/2014/main" xmlns="" id="{851B7B4A-60B8-434C-86A4-AE7C82709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719" y="2492896"/>
            <a:ext cx="7866620" cy="314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1600" y="116632"/>
            <a:ext cx="7772400" cy="1470025"/>
          </a:xfrm>
        </p:spPr>
        <p:txBody>
          <a:bodyPr/>
          <a:lstStyle/>
          <a:p>
            <a:r>
              <a:rPr lang="pt-BR" dirty="0"/>
              <a:t>Como</a:t>
            </a:r>
          </a:p>
        </p:txBody>
      </p:sp>
      <p:pic>
        <p:nvPicPr>
          <p:cNvPr id="4" name="Imagem 3" descr="univali-14635119554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xmlns="" id="{FA4FE0AF-02A6-4BBD-84E1-0CB9F6C3B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576" y="1590283"/>
            <a:ext cx="6643734" cy="1928826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Combinação de frequência de rádios</a:t>
            </a:r>
          </a:p>
        </p:txBody>
      </p:sp>
      <p:pic>
        <p:nvPicPr>
          <p:cNvPr id="2050" name="Picture 2" descr="US government hackers were able to remotely take control of the plane without the pilots knowledge.">
            <a:extLst>
              <a:ext uri="{FF2B5EF4-FFF2-40B4-BE49-F238E27FC236}">
                <a16:creationId xmlns:a16="http://schemas.microsoft.com/office/drawing/2014/main" xmlns="" id="{19BFBB38-203F-48CB-9755-21F3816A5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25036"/>
            <a:ext cx="5616624" cy="421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nivali-14635119554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7551E126-8EF1-4409-A684-22F5FB639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675" y="34339"/>
            <a:ext cx="7772400" cy="1470025"/>
          </a:xfrm>
        </p:spPr>
        <p:txBody>
          <a:bodyPr/>
          <a:lstStyle/>
          <a:p>
            <a:r>
              <a:rPr lang="pt-BR" dirty="0"/>
              <a:t>Quem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xmlns="" id="{8123E009-716B-4F5F-9B42-AEBCEC2E8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9675" y="1794245"/>
            <a:ext cx="6643734" cy="1928826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Teste executado pelo próprio goveno americano.</a:t>
            </a:r>
          </a:p>
        </p:txBody>
      </p:sp>
      <p:sp>
        <p:nvSpPr>
          <p:cNvPr id="6" name="AutoShape 2" descr="Image result for DHS">
            <a:extLst>
              <a:ext uri="{FF2B5EF4-FFF2-40B4-BE49-F238E27FC236}">
                <a16:creationId xmlns:a16="http://schemas.microsoft.com/office/drawing/2014/main" xmlns="" id="{8FEF0FAF-77C7-4BCE-8037-2898A07575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95936" y="2852936"/>
            <a:ext cx="728464" cy="72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6" name="Picture 4" descr="File:Seal of the United States Department of Homeland Security.svg">
            <a:extLst>
              <a:ext uri="{FF2B5EF4-FFF2-40B4-BE49-F238E27FC236}">
                <a16:creationId xmlns:a16="http://schemas.microsoft.com/office/drawing/2014/main" xmlns="" id="{21E9ED99-8832-442A-B1B4-6A442171B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072024"/>
            <a:ext cx="3429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nivali-14635119554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44124772-13D3-4E55-87EB-C9DBDECDC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675" y="22702"/>
            <a:ext cx="7772400" cy="1470025"/>
          </a:xfrm>
        </p:spPr>
        <p:txBody>
          <a:bodyPr/>
          <a:lstStyle/>
          <a:p>
            <a:r>
              <a:rPr lang="pt-BR" dirty="0"/>
              <a:t>Declarações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xmlns="" id="{3AA9F9AA-3E9A-4023-B20A-259AC1B68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584" y="1700808"/>
            <a:ext cx="6643734" cy="3816424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DHS – táticas simples para quebra de segurança possibilitaram uma presença no sistema da aeronave.</a:t>
            </a: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algn="l"/>
            <a:r>
              <a:rPr lang="pt-BR" dirty="0">
                <a:solidFill>
                  <a:schemeClr val="tx1"/>
                </a:solidFill>
              </a:rPr>
              <a:t>Boeing – Não foi detectado nenhuma falha de segurança nos testes.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179</Words>
  <Application>Microsoft Office PowerPoint</Application>
  <PresentationFormat>Apresentação na tela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Ataques Hackers a veículos</vt:lpstr>
      <vt:lpstr>Jeep Cherokee</vt:lpstr>
      <vt:lpstr>Fragilidades exploradas</vt:lpstr>
      <vt:lpstr>Funcionalidades Comprometidas</vt:lpstr>
      <vt:lpstr>Curiosidade</vt:lpstr>
      <vt:lpstr>Ataque a Boeing 757</vt:lpstr>
      <vt:lpstr>Como</vt:lpstr>
      <vt:lpstr>Quem</vt:lpstr>
      <vt:lpstr>Declarações</vt:lpstr>
      <vt:lpstr>Curiosidade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Ataques Hackers a veículos</dc:title>
  <dc:creator>Leonardo</dc:creator>
  <cp:lastModifiedBy>Leonardo</cp:lastModifiedBy>
  <cp:revision>12</cp:revision>
  <dcterms:created xsi:type="dcterms:W3CDTF">2018-07-29T01:14:20Z</dcterms:created>
  <dcterms:modified xsi:type="dcterms:W3CDTF">2018-07-30T19:38:47Z</dcterms:modified>
</cp:coreProperties>
</file>