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75a39d6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75a39d6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3504551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3504551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3504551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3504551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(criar novos dados é mais fácil)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(o processo de criação do objeto é independente de suas outras representações)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(com uso adequado)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3504551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3504551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(um objeto pode conter muitos construtores)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65285dd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65285dd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75a39d6f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75a39d6f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3504551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3504551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3504551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3504551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3504551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3504551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504551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504551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5a39d6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5a39d6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75a39d6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75a39d6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5a39d6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5a39d6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@sawomirkowalski/design-patterns-builder-fluent-interface-and-classic-builder-d16ad3e98f6c" TargetMode="External"/><Relationship Id="rId4" Type="http://schemas.openxmlformats.org/officeDocument/2006/relationships/hyperlink" Target="https://java-design-patterns.com/patterns/fluentinterface/" TargetMode="External"/><Relationship Id="rId5" Type="http://schemas.openxmlformats.org/officeDocument/2006/relationships/hyperlink" Target="https://www.martinfowler.com/bliki/FluentInterface.html" TargetMode="External"/><Relationship Id="rId6" Type="http://schemas.openxmlformats.org/officeDocument/2006/relationships/hyperlink" Target="https://ocramius.github.io/blog/fluent-interfaces-are-evi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Fluent Interface</a:t>
            </a:r>
            <a:endParaRPr/>
          </a:p>
        </p:txBody>
      </p:sp>
      <p:pic>
        <p:nvPicPr>
          <p:cNvPr descr="http://siaiapp28.univali.br/Images/header/logo.png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729450" y="3532825"/>
            <a:ext cx="76881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Acadêmicos</a:t>
            </a:r>
            <a:r>
              <a:rPr i="0" lang="pt-BR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pt-B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Daniel Passos, Gabriel Conti e Maurício Farias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pt-BR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Disciplina: Engenharia de Software</a:t>
            </a:r>
            <a:br>
              <a:rPr i="0" lang="pt-BR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0" lang="pt-BR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</a:t>
            </a:r>
            <a:r>
              <a:rPr lang="pt-BR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essor</a:t>
            </a:r>
            <a:r>
              <a:rPr i="0" lang="pt-BR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Marcello Thiry</a:t>
            </a:r>
            <a:endParaRPr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5" y="469375"/>
            <a:ext cx="4939526" cy="39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2625" y="4524275"/>
            <a:ext cx="6040500" cy="5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Consequências</a:t>
            </a:r>
            <a:endParaRPr/>
          </a:p>
        </p:txBody>
      </p:sp>
      <p:pic>
        <p:nvPicPr>
          <p:cNvPr descr="http://siaiapp28.univali.br/Images/header/logo.png"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Código </a:t>
            </a: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</a:rPr>
              <a:t>uito mais limpo, com maior clareza, legibilidade e intuitivo.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</a:rPr>
              <a:t>Código menos extenso, devido ao encadeamento.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chemeClr val="lt1"/>
                </a:highlight>
              </a:rPr>
              <a:t>Deve ser usado da maneira correta, e na sequência correta.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Alta escalabilidade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Mais controle sobre como o objeto é criado</a:t>
            </a: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Melhor legibilidade.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http://siaiapp28.univali.br/Images/header/logo.png"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O uso impróprio deste padrão pode tornar o código ilegível.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Não implica na obrigatoriedade de alguns parâmetros.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Não define ordem para os parâmetros.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://siaiapp28.univali.br/Images/header/logo.png"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4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https://medium.com/@sawomirkowalski/design-patterns-builder-fluent-interface-and-classic-builder-d16ad3e98f6c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https://java-design-patterns.com/patterns/fluentinterface/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https://www.martinfowler.com/bliki/FluentInterface.html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https://www.ibm.com/developerworks/library/j-eaed14/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https://ocramius.github.io/blog/fluent-interfaces-are-evil/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rgbClr val="000000"/>
                </a:solidFill>
              </a:rPr>
              <a:t>http://luizricardo.org/2013/08/construindo-objetos-de-forma-inteligente-builder-pattern-e-fluent-interfaces/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80050" y="2216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Interface fluente (ou em inglês “fluent interface”) é um termo criado pelos especialistas de software Martin Fowler e Eric Evans, sendo utilizado para descrever um padrão para a construção de classes que favorece a obtenção de um código menos extenso e mais legível.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2064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Códigos pouco legíveis.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Distante da linguagem e forma de expressão humana.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O raciocínio humano tende a ser organizado de forma estruturada o que diverge de abordagens orientadas a objeto (apesar de serem perfeitas pela abstração).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://siaiapp28.univali.br/Images/header/logo.png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pic>
        <p:nvPicPr>
          <p:cNvPr descr="http://siaiapp28.univali.br/Images/header/logo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7650" y="2053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Declaração de métodos de forma pouco usual mas com instanciamento extremamente legível e semelhante a linguagem humana, se bem organizado.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A instância devolvida como resultado da execução de um método, corresponde exatamente à referência que serviu de base para o seu acionamento.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Encadeamento.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Aplicação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APIs com orientação a objeto que possuam alto encadeamento de métodos.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Usa encadeamento de método para implementar o método em cascata (em linguagens que não suportam o cascateamento nativamente).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descr="http://siaiapp28.univali.br/Images/header/logo.png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99875" y="532775"/>
            <a:ext cx="2806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normal</a:t>
            </a:r>
            <a:endParaRPr/>
          </a:p>
        </p:txBody>
      </p:sp>
      <p:pic>
        <p:nvPicPr>
          <p:cNvPr descr="http://siaiapp28.univali.br/Images/header/logo.png"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823" y="-98200"/>
            <a:ext cx="1166175" cy="11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00" y="1615700"/>
            <a:ext cx="3886200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925" y="2794700"/>
            <a:ext cx="3845323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5737132" y="2373200"/>
            <a:ext cx="1614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Instanciamento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191654" y="1194200"/>
            <a:ext cx="782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Classe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400">
                <a:solidFill>
                  <a:srgbClr val="000000"/>
                </a:solidFill>
                <a:highlight>
                  <a:srgbClr val="FFFFFF"/>
                </a:highlight>
              </a:rPr>
              <a:t> O acesso a diversas operações de um mesmo objeto sucessivamente é algo comum em desenvolvimento de software, o que pode levar à obtenção de extensos blocos de código  que impedem uma rápida leitura e entendimento do cenário que se está considerando.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5" y="1281000"/>
            <a:ext cx="5257800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625" y="2052638"/>
            <a:ext cx="27432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20229" y="859500"/>
            <a:ext cx="782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Classe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106782" y="1574225"/>
            <a:ext cx="1614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Instanciamento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230075" y="412925"/>
            <a:ext cx="369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Fluent Interface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5" y="749050"/>
            <a:ext cx="4658425" cy="364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175" y="2170550"/>
            <a:ext cx="4249399" cy="8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