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4.xml" ContentType="application/vnd.openxmlformats-officedocument.theme+xml"/>
  <Override PartName="/ppt/tags/tag29.xml" ContentType="application/vnd.openxmlformats-officedocument.presentationml.tags+xml"/>
  <Override PartName="/ppt/tags/tag30.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0" r:id="rId3"/>
  </p:sldMasterIdLst>
  <p:notesMasterIdLst>
    <p:notesMasterId r:id="rId12"/>
  </p:notesMasterIdLst>
  <p:sldIdLst>
    <p:sldId id="272" r:id="rId4"/>
    <p:sldId id="274" r:id="rId5"/>
    <p:sldId id="10301" r:id="rId6"/>
    <p:sldId id="2147470178" r:id="rId7"/>
    <p:sldId id="2147470179" r:id="rId8"/>
    <p:sldId id="258" r:id="rId9"/>
    <p:sldId id="2147470175" r:id="rId10"/>
    <p:sldId id="273"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169">
          <p15:clr>
            <a:srgbClr val="A4A3A4"/>
          </p15:clr>
        </p15:guide>
        <p15:guide id="10" pos="2880">
          <p15:clr>
            <a:srgbClr val="A4A3A4"/>
          </p15:clr>
        </p15:guide>
        <p15:guide id="11" pos="198" userDrawn="1">
          <p15:clr>
            <a:srgbClr val="A4A3A4"/>
          </p15:clr>
        </p15:guide>
        <p15:guide id="12" pos="5562" userDrawn="1">
          <p15:clr>
            <a:srgbClr val="A4A3A4"/>
          </p15:clr>
        </p15:guide>
        <p15:guide id="13" orient="horz" pos="637" userDrawn="1">
          <p15:clr>
            <a:srgbClr val="A4A3A4"/>
          </p15:clr>
        </p15:guide>
        <p15:guide id="14" orient="horz" pos="746" userDrawn="1">
          <p15:clr>
            <a:srgbClr val="A4A3A4"/>
          </p15:clr>
        </p15:guide>
        <p15:guide id="15" orient="horz" pos="1619" userDrawn="1">
          <p15:clr>
            <a:srgbClr val="A4A3A4"/>
          </p15:clr>
        </p15:guide>
        <p15:guide id="16" orient="horz" pos="286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7900"/>
    <a:srgbClr val="000000"/>
    <a:srgbClr val="FFD200"/>
    <a:srgbClr val="A88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D5B1CE-0EF4-4A12-8EC3-29260C82AF49}" v="2" dt="2023-11-28T13:35:22.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22" autoAdjust="0"/>
  </p:normalViewPr>
  <p:slideViewPr>
    <p:cSldViewPr showGuides="1">
      <p:cViewPr varScale="1">
        <p:scale>
          <a:sx n="113" d="100"/>
          <a:sy n="113" d="100"/>
        </p:scale>
        <p:origin x="571" y="67"/>
      </p:cViewPr>
      <p:guideLst>
        <p:guide orient="horz" pos="169"/>
        <p:guide pos="2880"/>
        <p:guide pos="198"/>
        <p:guide pos="5562"/>
        <p:guide orient="horz" pos="637"/>
        <p:guide orient="horz" pos="746"/>
        <p:guide orient="horz" pos="1619"/>
        <p:guide orient="horz" pos="2866"/>
      </p:guideLst>
    </p:cSldViewPr>
  </p:slideViewPr>
  <p:outlineViewPr>
    <p:cViewPr>
      <p:scale>
        <a:sx n="33" d="100"/>
        <a:sy n="33" d="100"/>
      </p:scale>
      <p:origin x="0" y="14958"/>
    </p:cViewPr>
  </p:outlineViewPr>
  <p:notesTextViewPr>
    <p:cViewPr>
      <p:scale>
        <a:sx n="3" d="2"/>
        <a:sy n="3" d="2"/>
      </p:scale>
      <p:origin x="0" y="0"/>
    </p:cViewPr>
  </p:notesTextViewPr>
  <p:sorterViewPr>
    <p:cViewPr>
      <p:scale>
        <a:sx n="100" d="100"/>
        <a:sy n="100" d="100"/>
      </p:scale>
      <p:origin x="0" y="0"/>
    </p:cViewPr>
  </p:sorterViewPr>
  <p:notesViewPr>
    <p:cSldViewPr showGuides="1">
      <p:cViewPr varScale="1">
        <p:scale>
          <a:sx n="81" d="100"/>
          <a:sy n="81" d="100"/>
        </p:scale>
        <p:origin x="38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JLAOUI Jaleleddine" userId="47bfae1b-d821-4cf8-a44a-4169e5f2cb18" providerId="ADAL" clId="{DBD5B1CE-0EF4-4A12-8EC3-29260C82AF49}"/>
    <pc:docChg chg="undo custSel delSld modSld">
      <pc:chgData name="HAJLAOUI Jaleleddine" userId="47bfae1b-d821-4cf8-a44a-4169e5f2cb18" providerId="ADAL" clId="{DBD5B1CE-0EF4-4A12-8EC3-29260C82AF49}" dt="2023-11-28T13:36:57.492" v="45" actId="20577"/>
      <pc:docMkLst>
        <pc:docMk/>
      </pc:docMkLst>
      <pc:sldChg chg="addSp delSp modSp mod">
        <pc:chgData name="HAJLAOUI Jaleleddine" userId="47bfae1b-d821-4cf8-a44a-4169e5f2cb18" providerId="ADAL" clId="{DBD5B1CE-0EF4-4A12-8EC3-29260C82AF49}" dt="2023-11-28T13:35:22.281" v="44" actId="1076"/>
        <pc:sldMkLst>
          <pc:docMk/>
          <pc:sldMk cId="2163393144" sldId="10301"/>
        </pc:sldMkLst>
        <pc:picChg chg="add mod">
          <ac:chgData name="HAJLAOUI Jaleleddine" userId="47bfae1b-d821-4cf8-a44a-4169e5f2cb18" providerId="ADAL" clId="{DBD5B1CE-0EF4-4A12-8EC3-29260C82AF49}" dt="2023-11-28T13:31:53.679" v="5" actId="1076"/>
          <ac:picMkLst>
            <pc:docMk/>
            <pc:sldMk cId="2163393144" sldId="10301"/>
            <ac:picMk id="13" creationId="{82FE7F03-C107-5882-D2E9-AE7A49CA4A32}"/>
          </ac:picMkLst>
        </pc:picChg>
        <pc:picChg chg="mod">
          <ac:chgData name="HAJLAOUI Jaleleddine" userId="47bfae1b-d821-4cf8-a44a-4169e5f2cb18" providerId="ADAL" clId="{DBD5B1CE-0EF4-4A12-8EC3-29260C82AF49}" dt="2023-11-28T13:35:22.281" v="44" actId="1076"/>
          <ac:picMkLst>
            <pc:docMk/>
            <pc:sldMk cId="2163393144" sldId="10301"/>
            <ac:picMk id="1026" creationId="{D11BF289-B8CF-8466-81D0-3419DB3275F6}"/>
          </ac:picMkLst>
        </pc:picChg>
        <pc:cxnChg chg="del mod">
          <ac:chgData name="HAJLAOUI Jaleleddine" userId="47bfae1b-d821-4cf8-a44a-4169e5f2cb18" providerId="ADAL" clId="{DBD5B1CE-0EF4-4A12-8EC3-29260C82AF49}" dt="2023-11-28T13:34:22.411" v="34" actId="478"/>
          <ac:cxnSpMkLst>
            <pc:docMk/>
            <pc:sldMk cId="2163393144" sldId="10301"/>
            <ac:cxnSpMk id="201" creationId="{F31CB38B-84CA-46CF-A64A-8FD163E6641F}"/>
          </ac:cxnSpMkLst>
        </pc:cxnChg>
        <pc:cxnChg chg="add mod">
          <ac:chgData name="HAJLAOUI Jaleleddine" userId="47bfae1b-d821-4cf8-a44a-4169e5f2cb18" providerId="ADAL" clId="{DBD5B1CE-0EF4-4A12-8EC3-29260C82AF49}" dt="2023-11-28T13:35:06.863" v="43" actId="14100"/>
          <ac:cxnSpMkLst>
            <pc:docMk/>
            <pc:sldMk cId="2163393144" sldId="10301"/>
            <ac:cxnSpMk id="230" creationId="{26CCF442-746F-0397-C606-919B30C8A219}"/>
          </ac:cxnSpMkLst>
        </pc:cxnChg>
      </pc:sldChg>
      <pc:sldChg chg="del">
        <pc:chgData name="HAJLAOUI Jaleleddine" userId="47bfae1b-d821-4cf8-a44a-4169e5f2cb18" providerId="ADAL" clId="{DBD5B1CE-0EF4-4A12-8EC3-29260C82AF49}" dt="2023-11-28T13:22:31.312" v="0" actId="47"/>
        <pc:sldMkLst>
          <pc:docMk/>
          <pc:sldMk cId="1544753548" sldId="2147470153"/>
        </pc:sldMkLst>
      </pc:sldChg>
      <pc:sldChg chg="del">
        <pc:chgData name="HAJLAOUI Jaleleddine" userId="47bfae1b-d821-4cf8-a44a-4169e5f2cb18" providerId="ADAL" clId="{DBD5B1CE-0EF4-4A12-8EC3-29260C82AF49}" dt="2023-11-28T13:22:31.312" v="0" actId="47"/>
        <pc:sldMkLst>
          <pc:docMk/>
          <pc:sldMk cId="1272444661" sldId="2147470166"/>
        </pc:sldMkLst>
      </pc:sldChg>
      <pc:sldChg chg="del">
        <pc:chgData name="HAJLAOUI Jaleleddine" userId="47bfae1b-d821-4cf8-a44a-4169e5f2cb18" providerId="ADAL" clId="{DBD5B1CE-0EF4-4A12-8EC3-29260C82AF49}" dt="2023-11-28T13:22:31.312" v="0" actId="47"/>
        <pc:sldMkLst>
          <pc:docMk/>
          <pc:sldMk cId="1641130438" sldId="2147470174"/>
        </pc:sldMkLst>
      </pc:sldChg>
      <pc:sldChg chg="modSp mod">
        <pc:chgData name="HAJLAOUI Jaleleddine" userId="47bfae1b-d821-4cf8-a44a-4169e5f2cb18" providerId="ADAL" clId="{DBD5B1CE-0EF4-4A12-8EC3-29260C82AF49}" dt="2023-11-28T13:36:57.492" v="45" actId="20577"/>
        <pc:sldMkLst>
          <pc:docMk/>
          <pc:sldMk cId="1058775241" sldId="2147470175"/>
        </pc:sldMkLst>
        <pc:spChg chg="mod">
          <ac:chgData name="HAJLAOUI Jaleleddine" userId="47bfae1b-d821-4cf8-a44a-4169e5f2cb18" providerId="ADAL" clId="{DBD5B1CE-0EF4-4A12-8EC3-29260C82AF49}" dt="2023-11-28T13:36:57.492" v="45" actId="20577"/>
          <ac:spMkLst>
            <pc:docMk/>
            <pc:sldMk cId="1058775241" sldId="2147470175"/>
            <ac:spMk id="3" creationId="{3F97AB7F-7E49-73BC-4199-2C0A2D032801}"/>
          </ac:spMkLst>
        </pc:spChg>
      </pc:sldChg>
      <pc:sldChg chg="del">
        <pc:chgData name="HAJLAOUI Jaleleddine" userId="47bfae1b-d821-4cf8-a44a-4169e5f2cb18" providerId="ADAL" clId="{DBD5B1CE-0EF4-4A12-8EC3-29260C82AF49}" dt="2023-11-28T13:22:31.312" v="0" actId="47"/>
        <pc:sldMkLst>
          <pc:docMk/>
          <pc:sldMk cId="94403739" sldId="2147470176"/>
        </pc:sldMkLst>
      </pc:sldChg>
      <pc:sldChg chg="del">
        <pc:chgData name="HAJLAOUI Jaleleddine" userId="47bfae1b-d821-4cf8-a44a-4169e5f2cb18" providerId="ADAL" clId="{DBD5B1CE-0EF4-4A12-8EC3-29260C82AF49}" dt="2023-11-28T13:22:31.312" v="0" actId="47"/>
        <pc:sldMkLst>
          <pc:docMk/>
          <pc:sldMk cId="1757563183" sldId="2147470177"/>
        </pc:sldMkLst>
      </pc:sldChg>
      <pc:sldChg chg="del">
        <pc:chgData name="HAJLAOUI Jaleleddine" userId="47bfae1b-d821-4cf8-a44a-4169e5f2cb18" providerId="ADAL" clId="{DBD5B1CE-0EF4-4A12-8EC3-29260C82AF49}" dt="2023-11-28T13:22:31.312" v="0" actId="47"/>
        <pc:sldMkLst>
          <pc:docMk/>
          <pc:sldMk cId="2688624762" sldId="21474701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elvetica 55 Roman" panose="020B0604020202020204" pitchFamily="34" charset="0"/>
              </a:defRPr>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elvetica 55 Roman" panose="020B0604020202020204" pitchFamily="34" charset="0"/>
              </a:defRPr>
            </a:lvl1pPr>
          </a:lstStyle>
          <a:p>
            <a:fld id="{14F63557-65CD-470F-8999-4C3C411BE899}" type="datetimeFigureOut">
              <a:rPr lang="en-GB" smtClean="0"/>
              <a:pPr/>
              <a:t>28/11/2023</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elvetica 55 Roman" panose="020B0604020202020204" pitchFamily="34" charset="0"/>
              </a:defRPr>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elvetica 55 Roman" panose="020B0604020202020204" pitchFamily="34" charset="0"/>
              </a:defRPr>
            </a:lvl1pPr>
          </a:lstStyle>
          <a:p>
            <a:fld id="{885932DF-9606-4758-A2B5-AF1153FB1ABB}" type="slidenum">
              <a:rPr lang="en-GB" smtClean="0"/>
              <a:pPr/>
              <a:t>‹N°›</a:t>
            </a:fld>
            <a:endParaRPr lang="en-GB"/>
          </a:p>
        </p:txBody>
      </p:sp>
      <p:sp>
        <p:nvSpPr>
          <p:cNvPr id="8" name="Notes Placeholder 4"/>
          <p:cNvSpPr>
            <a:spLocks noGrp="1"/>
          </p:cNvSpPr>
          <p:nvPr>
            <p:ph type="body" sz="quarter" idx="3"/>
          </p:nvPr>
        </p:nvSpPr>
        <p:spPr>
          <a:xfrm>
            <a:off x="381000" y="4343400"/>
            <a:ext cx="6096000" cy="4114800"/>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Third level</a:t>
            </a:r>
          </a:p>
          <a:p>
            <a:pPr marL="522288" marR="0" lvl="3"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Fourth level</a:t>
            </a:r>
          </a:p>
          <a:p>
            <a:pPr marL="668338" marR="0" lvl="4"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Fifth level</a:t>
            </a:r>
            <a:endParaRPr kumimoji="0" lang="en-GB"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endParaRPr>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3.xml"/><Relationship Id="rId9"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3.xml"/><Relationship Id="rId1" Type="http://schemas.openxmlformats.org/officeDocument/2006/relationships/tags" Target="../tags/tag5.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jp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1.xml"/><Relationship Id="rId7" Type="http://schemas.openxmlformats.org/officeDocument/2006/relationships/image" Target="../media/image2.emf"/><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oleObject" Target="../embeddings/oleObject6.bin"/><Relationship Id="rId5" Type="http://schemas.openxmlformats.org/officeDocument/2006/relationships/slideMaster" Target="../slideMasters/slideMaster3.xml"/><Relationship Id="rId4" Type="http://schemas.openxmlformats.org/officeDocument/2006/relationships/tags" Target="../tags/tag12.xml"/><Relationship Id="rId9"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13.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image" Target="../media/image2.emf"/></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4.jp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20.xml"/><Relationship Id="rId4" Type="http://schemas.openxmlformats.org/officeDocument/2006/relationships/image" Target="../media/image1.emf"/></Relationships>
</file>

<file path=ppt/slideLayouts/_rels/slideLayout8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21.xml"/><Relationship Id="rId4" Type="http://schemas.openxmlformats.org/officeDocument/2006/relationships/image" Target="../media/image1.emf"/></Relationships>
</file>

<file path=ppt/slideLayouts/_rels/slideLayout8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8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25.xml"/><Relationship Id="rId4" Type="http://schemas.openxmlformats.org/officeDocument/2006/relationships/image" Target="../media/image1.emf"/></Relationships>
</file>

<file path=ppt/slideLayouts/_rels/slideLayout8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26.xml"/><Relationship Id="rId4" Type="http://schemas.openxmlformats.org/officeDocument/2006/relationships/image" Target="../media/image1.emf"/></Relationships>
</file>

<file path=ppt/slideLayouts/_rels/slideLayout8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27.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8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28.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98B039-2F82-0717-70DD-019587A740F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2C1AA38-7C62-7955-4C56-A89D94D67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A4905BF-47C0-F65D-5BBA-39DC2EA0CA53}"/>
              </a:ext>
            </a:extLst>
          </p:cNvPr>
          <p:cNvSpPr>
            <a:spLocks noGrp="1"/>
          </p:cNvSpPr>
          <p:nvPr>
            <p:ph type="dt" sz="half" idx="10"/>
          </p:nvPr>
        </p:nvSpPr>
        <p:spPr/>
        <p:txBody>
          <a:bodyPr/>
          <a:lstStyle/>
          <a:p>
            <a:fld id="{D2DA051F-F03F-417C-AE10-869DC12F367C}" type="datetimeFigureOut">
              <a:rPr lang="fr-FR" smtClean="0"/>
              <a:t>28/11/2023</a:t>
            </a:fld>
            <a:endParaRPr lang="fr-FR"/>
          </a:p>
        </p:txBody>
      </p:sp>
      <p:sp>
        <p:nvSpPr>
          <p:cNvPr id="5" name="Espace réservé du pied de page 4">
            <a:extLst>
              <a:ext uri="{FF2B5EF4-FFF2-40B4-BE49-F238E27FC236}">
                <a16:creationId xmlns:a16="http://schemas.microsoft.com/office/drawing/2014/main" id="{D62C8599-6128-EA61-4B80-1C19C6DFCB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C9A9AF-2E34-652B-95B0-066EB0633D11}"/>
              </a:ext>
            </a:extLst>
          </p:cNvPr>
          <p:cNvSpPr>
            <a:spLocks noGrp="1"/>
          </p:cNvSpPr>
          <p:nvPr>
            <p:ph type="sldNum" sz="quarter" idx="12"/>
          </p:nvPr>
        </p:nvSpPr>
        <p:spPr/>
        <p:txBody>
          <a:bodyPr/>
          <a:lstStyle/>
          <a:p>
            <a:fld id="{77A36DAB-E9B5-45B8-B151-662D433133A5}" type="slidenum">
              <a:rPr lang="fr-FR" smtClean="0"/>
              <a:t>‹N°›</a:t>
            </a:fld>
            <a:endParaRPr lang="fr-FR"/>
          </a:p>
        </p:txBody>
      </p:sp>
    </p:spTree>
    <p:extLst>
      <p:ext uri="{BB962C8B-B14F-4D97-AF65-F5344CB8AC3E}">
        <p14:creationId xmlns:p14="http://schemas.microsoft.com/office/powerpoint/2010/main" val="4102040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C4C47E-2BF1-B4EC-E03E-3A92B63E523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7F9DDFD-F2DB-3BF5-AA1F-1FC4F9A6A9C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A51646B-BF3F-ED39-1A8E-4AD36F8882C3}"/>
              </a:ext>
            </a:extLst>
          </p:cNvPr>
          <p:cNvSpPr>
            <a:spLocks noGrp="1"/>
          </p:cNvSpPr>
          <p:nvPr>
            <p:ph type="dt" sz="half" idx="10"/>
          </p:nvPr>
        </p:nvSpPr>
        <p:spPr/>
        <p:txBody>
          <a:bodyPr/>
          <a:lstStyle/>
          <a:p>
            <a:fld id="{D2DA051F-F03F-417C-AE10-869DC12F367C}" type="datetimeFigureOut">
              <a:rPr lang="fr-FR" smtClean="0"/>
              <a:t>28/11/2023</a:t>
            </a:fld>
            <a:endParaRPr lang="fr-FR"/>
          </a:p>
        </p:txBody>
      </p:sp>
      <p:sp>
        <p:nvSpPr>
          <p:cNvPr id="5" name="Espace réservé du pied de page 4">
            <a:extLst>
              <a:ext uri="{FF2B5EF4-FFF2-40B4-BE49-F238E27FC236}">
                <a16:creationId xmlns:a16="http://schemas.microsoft.com/office/drawing/2014/main" id="{A1BB8104-639A-6EF0-512B-1144FCD0E1D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C0C73BF-AE87-48DE-60F0-A5017FC82F3E}"/>
              </a:ext>
            </a:extLst>
          </p:cNvPr>
          <p:cNvSpPr>
            <a:spLocks noGrp="1"/>
          </p:cNvSpPr>
          <p:nvPr>
            <p:ph type="sldNum" sz="quarter" idx="12"/>
          </p:nvPr>
        </p:nvSpPr>
        <p:spPr/>
        <p:txBody>
          <a:bodyPr/>
          <a:lstStyle/>
          <a:p>
            <a:fld id="{77A36DAB-E9B5-45B8-B151-662D433133A5}" type="slidenum">
              <a:rPr lang="fr-FR" smtClean="0"/>
              <a:t>‹N°›</a:t>
            </a:fld>
            <a:endParaRPr lang="fr-FR"/>
          </a:p>
        </p:txBody>
      </p:sp>
    </p:spTree>
    <p:extLst>
      <p:ext uri="{BB962C8B-B14F-4D97-AF65-F5344CB8AC3E}">
        <p14:creationId xmlns:p14="http://schemas.microsoft.com/office/powerpoint/2010/main" val="422264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5872A05-BC01-C5B3-607C-B91FC09E2AF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83A408F-6172-9998-E5CA-B2C8033D7DF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FB51ED3-1728-87EC-0BD4-EF655D815E74}"/>
              </a:ext>
            </a:extLst>
          </p:cNvPr>
          <p:cNvSpPr>
            <a:spLocks noGrp="1"/>
          </p:cNvSpPr>
          <p:nvPr>
            <p:ph type="dt" sz="half" idx="10"/>
          </p:nvPr>
        </p:nvSpPr>
        <p:spPr/>
        <p:txBody>
          <a:bodyPr/>
          <a:lstStyle/>
          <a:p>
            <a:fld id="{D2DA051F-F03F-417C-AE10-869DC12F367C}" type="datetimeFigureOut">
              <a:rPr lang="fr-FR" smtClean="0"/>
              <a:t>28/11/2023</a:t>
            </a:fld>
            <a:endParaRPr lang="fr-FR"/>
          </a:p>
        </p:txBody>
      </p:sp>
      <p:sp>
        <p:nvSpPr>
          <p:cNvPr id="5" name="Espace réservé du pied de page 4">
            <a:extLst>
              <a:ext uri="{FF2B5EF4-FFF2-40B4-BE49-F238E27FC236}">
                <a16:creationId xmlns:a16="http://schemas.microsoft.com/office/drawing/2014/main" id="{C5F3C051-CD22-FBA7-2ADE-90DF72D9CBB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D0DCAE-4C13-20A5-C75C-F9F8CEBA2164}"/>
              </a:ext>
            </a:extLst>
          </p:cNvPr>
          <p:cNvSpPr>
            <a:spLocks noGrp="1"/>
          </p:cNvSpPr>
          <p:nvPr>
            <p:ph type="sldNum" sz="quarter" idx="12"/>
          </p:nvPr>
        </p:nvSpPr>
        <p:spPr/>
        <p:txBody>
          <a:bodyPr/>
          <a:lstStyle/>
          <a:p>
            <a:fld id="{77A36DAB-E9B5-45B8-B151-662D433133A5}" type="slidenum">
              <a:rPr lang="fr-FR" smtClean="0"/>
              <a:t>‹N°›</a:t>
            </a:fld>
            <a:endParaRPr lang="fr-FR"/>
          </a:p>
        </p:txBody>
      </p:sp>
    </p:spTree>
    <p:extLst>
      <p:ext uri="{BB962C8B-B14F-4D97-AF65-F5344CB8AC3E}">
        <p14:creationId xmlns:p14="http://schemas.microsoft.com/office/powerpoint/2010/main" val="3693803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
        <p:nvSpPr>
          <p:cNvPr id="6" name="TextBox 5"/>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89"/>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687"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nom du présentateur</a:t>
            </a:r>
          </a:p>
        </p:txBody>
      </p:sp>
      <p:grpSp>
        <p:nvGrpSpPr>
          <p:cNvPr id="3" name="Group 2"/>
          <p:cNvGrpSpPr/>
          <p:nvPr userDrawn="1"/>
        </p:nvGrpSpPr>
        <p:grpSpPr>
          <a:xfrm>
            <a:off x="313535" y="4233863"/>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
        <p:nvSpPr>
          <p:cNvPr id="7" name="TextBox 6"/>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738985" cy="123111"/>
          </a:xfrm>
          <a:prstGeom prst="rect">
            <a:avLst/>
          </a:prstGeom>
          <a:noFill/>
        </p:spPr>
        <p:txBody>
          <a:bodyPr wrap="none" lIns="0" tIns="0" rIns="0" bIns="0" rtlCol="0">
            <a:spAutoFit/>
          </a:bodyPr>
          <a:lstStyle/>
          <a:p>
            <a:r>
              <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33D32-32A1-6F69-B914-90D47F98D41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3847034-A43A-F0B8-2D6E-744406E37E6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3873490-356C-8E92-7F37-7FF7F8339DE2}"/>
              </a:ext>
            </a:extLst>
          </p:cNvPr>
          <p:cNvSpPr>
            <a:spLocks noGrp="1"/>
          </p:cNvSpPr>
          <p:nvPr>
            <p:ph type="dt" sz="half" idx="10"/>
          </p:nvPr>
        </p:nvSpPr>
        <p:spPr/>
        <p:txBody>
          <a:bodyPr/>
          <a:lstStyle/>
          <a:p>
            <a:fld id="{D2DA051F-F03F-417C-AE10-869DC12F367C}" type="datetimeFigureOut">
              <a:rPr lang="fr-FR" smtClean="0"/>
              <a:t>28/11/2023</a:t>
            </a:fld>
            <a:endParaRPr lang="fr-FR"/>
          </a:p>
        </p:txBody>
      </p:sp>
      <p:sp>
        <p:nvSpPr>
          <p:cNvPr id="5" name="Espace réservé du pied de page 4">
            <a:extLst>
              <a:ext uri="{FF2B5EF4-FFF2-40B4-BE49-F238E27FC236}">
                <a16:creationId xmlns:a16="http://schemas.microsoft.com/office/drawing/2014/main" id="{73044428-3DA6-0018-0D9A-A04C0B81D2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E075D8B-9E97-03E3-55ED-116DA7BF192E}"/>
              </a:ext>
            </a:extLst>
          </p:cNvPr>
          <p:cNvSpPr>
            <a:spLocks noGrp="1"/>
          </p:cNvSpPr>
          <p:nvPr>
            <p:ph type="sldNum" sz="quarter" idx="12"/>
          </p:nvPr>
        </p:nvSpPr>
        <p:spPr/>
        <p:txBody>
          <a:bodyPr/>
          <a:lstStyle/>
          <a:p>
            <a:fld id="{77A36DAB-E9B5-45B8-B151-662D433133A5}" type="slidenum">
              <a:rPr lang="fr-FR" smtClean="0"/>
              <a:t>‹N°›</a:t>
            </a:fld>
            <a:endParaRPr lang="fr-FR"/>
          </a:p>
        </p:txBody>
      </p:sp>
    </p:spTree>
    <p:extLst>
      <p:ext uri="{BB962C8B-B14F-4D97-AF65-F5344CB8AC3E}">
        <p14:creationId xmlns:p14="http://schemas.microsoft.com/office/powerpoint/2010/main" val="7743488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1_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841772"/>
            <a:ext cx="6858000" cy="1790700"/>
          </a:xfrm>
        </p:spPr>
        <p:txBody>
          <a:bodyPr anchor="b"/>
          <a:lstStyle>
            <a:lvl1pPr algn="ctr">
              <a:defRPr sz="4500"/>
            </a:lvl1pPr>
          </a:lstStyle>
          <a:p>
            <a:r>
              <a:rPr lang="fr-FR"/>
              <a:t>Modifiez le style du titre</a:t>
            </a:r>
          </a:p>
        </p:txBody>
      </p:sp>
      <p:sp>
        <p:nvSpPr>
          <p:cNvPr id="3" name="Sous-titre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p>
        </p:txBody>
      </p:sp>
      <p:sp>
        <p:nvSpPr>
          <p:cNvPr id="4" name="Espace réservé de la date 3"/>
          <p:cNvSpPr>
            <a:spLocks noGrp="1"/>
          </p:cNvSpPr>
          <p:nvPr>
            <p:ph type="dt" sz="half" idx="10"/>
          </p:nvPr>
        </p:nvSpPr>
        <p:spPr>
          <a:xfrm>
            <a:off x="628650" y="4767263"/>
            <a:ext cx="2057400" cy="273844"/>
          </a:xfrm>
          <a:prstGeom prst="rect">
            <a:avLst/>
          </a:prstGeom>
        </p:spPr>
        <p:txBody>
          <a:bodyPr/>
          <a:lstStyle/>
          <a:p>
            <a:fld id="{C92E8872-53F4-44E7-8896-7F7154916FC0}" type="datetimeFigureOut">
              <a:rPr lang="fr-FR" smtClean="0"/>
              <a:t>28/11/2023</a:t>
            </a:fld>
            <a:endParaRPr lang="fr-FR"/>
          </a:p>
        </p:txBody>
      </p:sp>
      <p:sp>
        <p:nvSpPr>
          <p:cNvPr id="5" name="Espace réservé du pied de page 4"/>
          <p:cNvSpPr>
            <a:spLocks noGrp="1"/>
          </p:cNvSpPr>
          <p:nvPr>
            <p:ph type="ftr" sz="quarter" idx="11"/>
          </p:nvPr>
        </p:nvSpPr>
        <p:spPr>
          <a:xfrm>
            <a:off x="3028950" y="4767263"/>
            <a:ext cx="3086100" cy="273844"/>
          </a:xfrm>
          <a:prstGeom prst="rect">
            <a:avLst/>
          </a:prstGeom>
        </p:spPr>
        <p:txBody>
          <a:bodyPr/>
          <a:lstStyle/>
          <a:p>
            <a:endParaRPr lang="fr-FR"/>
          </a:p>
        </p:txBody>
      </p:sp>
      <p:sp>
        <p:nvSpPr>
          <p:cNvPr id="6" name="Espace réservé du numéro de diapositive 5"/>
          <p:cNvSpPr>
            <a:spLocks noGrp="1"/>
          </p:cNvSpPr>
          <p:nvPr>
            <p:ph type="sldNum" sz="quarter" idx="12"/>
          </p:nvPr>
        </p:nvSpPr>
        <p:spPr>
          <a:xfrm>
            <a:off x="6457950" y="4767263"/>
            <a:ext cx="2057400" cy="273844"/>
          </a:xfrm>
          <a:prstGeom prst="rect">
            <a:avLst/>
          </a:prstGeom>
        </p:spPr>
        <p:txBody>
          <a:bodyPr/>
          <a:lstStyle/>
          <a:p>
            <a:fld id="{05E237C1-E9E6-4C93-A5BC-149521A69464}" type="slidenum">
              <a:rPr lang="fr-FR" smtClean="0"/>
              <a:t>‹N°›</a:t>
            </a:fld>
            <a:endParaRPr lang="fr-FR"/>
          </a:p>
        </p:txBody>
      </p:sp>
    </p:spTree>
    <p:extLst>
      <p:ext uri="{BB962C8B-B14F-4D97-AF65-F5344CB8AC3E}">
        <p14:creationId xmlns:p14="http://schemas.microsoft.com/office/powerpoint/2010/main" val="3203661385"/>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191" y="1191"/>
                        <a:ext cx="1191" cy="1191"/>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405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3959388"/>
            <a:ext cx="9144000" cy="118411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6353941" y="1479954"/>
            <a:ext cx="435430" cy="5143500"/>
          </a:xfrm>
          <a:prstGeom prst="rect">
            <a:avLst/>
          </a:prstGeom>
        </p:spPr>
      </p:pic>
      <p:pic>
        <p:nvPicPr>
          <p:cNvPr id="15" name="TitleAndEndImages"/>
          <p:cNvPicPr>
            <a:picLocks noChangeAspect="1"/>
          </p:cNvPicPr>
          <p:nvPr userDrawn="1">
            <p:custDataLst>
              <p:tags r:id="rId3"/>
            </p:custDataLst>
          </p:nvPr>
        </p:nvPicPr>
        <p:blipFill rotWithShape="1">
          <a:blip r:embed="rId8">
            <a:extLst>
              <a:ext uri="{28A0092B-C50C-407E-A947-70E740481C1C}">
                <a14:useLocalDpi xmlns:a14="http://schemas.microsoft.com/office/drawing/2010/main" val="0"/>
              </a:ext>
            </a:extLst>
          </a:blip>
          <a:srcRect b="23056"/>
          <a:stretch/>
        </p:blipFill>
        <p:spPr>
          <a:xfrm flipH="1">
            <a:off x="0" y="0"/>
            <a:ext cx="9144000" cy="3957638"/>
          </a:xfrm>
          <a:prstGeom prst="rect">
            <a:avLst/>
          </a:prstGeom>
        </p:spPr>
      </p:pic>
      <p:sp>
        <p:nvSpPr>
          <p:cNvPr id="20" name="Picture Placeholder 8"/>
          <p:cNvSpPr>
            <a:spLocks noGrp="1"/>
          </p:cNvSpPr>
          <p:nvPr>
            <p:ph type="pic" sz="quarter" idx="13" hasCustomPrompt="1"/>
          </p:nvPr>
        </p:nvSpPr>
        <p:spPr>
          <a:xfrm>
            <a:off x="7024921" y="4177982"/>
            <a:ext cx="1400951" cy="672625"/>
          </a:xfrm>
          <a:prstGeom prst="rect">
            <a:avLst/>
          </a:prstGeom>
        </p:spPr>
        <p:txBody>
          <a:bodyPr anchor="b"/>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473202" y="469650"/>
            <a:ext cx="6093900" cy="4147200"/>
          </a:xfrm>
          <a:prstGeom prst="rect">
            <a:avLst/>
          </a:prstGeom>
          <a:solidFill>
            <a:srgbClr val="FF79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15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38061" y="4655882"/>
            <a:ext cx="5151600" cy="245361"/>
          </a:xfrm>
          <a:prstGeom prst="rect">
            <a:avLst/>
          </a:prstGeom>
          <a:noFill/>
        </p:spPr>
        <p:txBody>
          <a:bodyPr anchor="ctr"/>
          <a:lstStyle>
            <a:lvl1pPr algn="l">
              <a:lnSpc>
                <a:spcPct val="110000"/>
              </a:lnSpc>
              <a:buNone/>
              <a:defRPr sz="9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838061" y="4121780"/>
            <a:ext cx="5151600" cy="327146"/>
          </a:xfrm>
          <a:prstGeom prst="rect">
            <a:avLst/>
          </a:prstGeom>
        </p:spPr>
        <p:txBody>
          <a:bodyPr anchor="ctr"/>
          <a:lstStyle>
            <a:lvl1pPr marL="0" indent="0" algn="l">
              <a:lnSpc>
                <a:spcPct val="110000"/>
              </a:lnSpc>
              <a:buNone/>
              <a:defRPr sz="1200" baseline="0">
                <a:solidFill>
                  <a:schemeClr val="bg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Subtitle in sentence case</a:t>
            </a:r>
          </a:p>
        </p:txBody>
      </p:sp>
      <p:sp>
        <p:nvSpPr>
          <p:cNvPr id="27" name="Title 1"/>
          <p:cNvSpPr>
            <a:spLocks noGrp="1"/>
          </p:cNvSpPr>
          <p:nvPr>
            <p:ph type="ctrTitle" hasCustomPrompt="1"/>
          </p:nvPr>
        </p:nvSpPr>
        <p:spPr bwMode="ltGray">
          <a:xfrm>
            <a:off x="838061" y="1414682"/>
            <a:ext cx="5151600" cy="2353817"/>
          </a:xfrm>
          <a:prstGeom prst="rect">
            <a:avLst/>
          </a:prstGeom>
        </p:spPr>
        <p:txBody>
          <a:bodyPr anchor="b">
            <a:normAutofit/>
          </a:bodyPr>
          <a:lstStyle>
            <a:lvl1pPr algn="l">
              <a:lnSpc>
                <a:spcPct val="93000"/>
              </a:lnSpc>
              <a:defRPr sz="4050" baseline="0">
                <a:solidFill>
                  <a:schemeClr val="bg1"/>
                </a:solidFill>
                <a:latin typeface="+mj-lt"/>
                <a:sym typeface="Trebuchet MS" panose="020B0603020202020204" pitchFamily="34" charset="0"/>
              </a:defRPr>
            </a:lvl1pPr>
          </a:lstStyle>
          <a:p>
            <a:r>
              <a:rPr lang="en-US" dirty="0"/>
              <a:t>Title in Title Case</a:t>
            </a:r>
          </a:p>
        </p:txBody>
      </p:sp>
      <p:pic>
        <p:nvPicPr>
          <p:cNvPr id="2" name="Image 1"/>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38061" y="713565"/>
            <a:ext cx="1665442" cy="666177"/>
          </a:xfrm>
          <a:prstGeom prst="rect">
            <a:avLst/>
          </a:prstGeom>
        </p:spPr>
      </p:pic>
    </p:spTree>
    <p:extLst>
      <p:ext uri="{BB962C8B-B14F-4D97-AF65-F5344CB8AC3E}">
        <p14:creationId xmlns:p14="http://schemas.microsoft.com/office/powerpoint/2010/main" val="21517746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7121834" y="2935215"/>
            <a:ext cx="3850481" cy="72712"/>
          </a:xfrm>
          <a:prstGeom prst="rect">
            <a:avLst/>
          </a:prstGeom>
          <a:noFill/>
        </p:spPr>
        <p:txBody>
          <a:bodyPr wrap="square" lIns="0" tIns="0" rIns="0" bIns="0" rtlCol="0" anchor="t">
            <a:spAutoFit/>
          </a:bodyPr>
          <a:lstStyle/>
          <a:p>
            <a:pPr>
              <a:lnSpc>
                <a:spcPct val="90000"/>
              </a:lnSpc>
              <a:spcAft>
                <a:spcPts val="450"/>
              </a:spcAft>
            </a:pPr>
            <a:r>
              <a:rPr lang="en-GB" sz="525" dirty="0">
                <a:solidFill>
                  <a:schemeClr val="bg1">
                    <a:lumMod val="50000"/>
                  </a:schemeClr>
                </a:solidFill>
                <a:latin typeface="+mn-lt"/>
                <a:sym typeface="Trebuchet MS" panose="020B0603020202020204" pitchFamily="34" charset="0"/>
              </a:rPr>
              <a:t>Copyright © 2021 by DATA SQUAD SSA , ORANGE MEA. All rights reserved.</a:t>
            </a:r>
            <a:endParaRPr lang="en-US" sz="525"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472500" y="467100"/>
            <a:ext cx="81999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7900"/>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1973882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472500" y="467100"/>
            <a:ext cx="8200013" cy="353174"/>
          </a:xfrm>
        </p:spPr>
        <p:txBody>
          <a:bodyPr/>
          <a:lstStyle>
            <a:lvl1pPr>
              <a:defRPr sz="2550">
                <a:solidFill>
                  <a:srgbClr val="FF7900"/>
                </a:solidFill>
              </a:defRPr>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472050" y="1564222"/>
            <a:ext cx="8200351" cy="3066848"/>
          </a:xfrm>
        </p:spPr>
        <p:txBody>
          <a:bodyPr/>
          <a:lstStyle>
            <a:lvl1pPr>
              <a:lnSpc>
                <a:spcPct val="100000"/>
              </a:lnSpc>
              <a:spcBef>
                <a:spcPts val="0"/>
              </a:spcBef>
              <a:spcAft>
                <a:spcPts val="0"/>
              </a:spcAft>
              <a:defRPr sz="1500"/>
            </a:lvl1pPr>
            <a:lvl2pPr>
              <a:lnSpc>
                <a:spcPct val="100000"/>
              </a:lnSpc>
              <a:spcBef>
                <a:spcPts val="0"/>
              </a:spcBef>
              <a:spcAft>
                <a:spcPts val="0"/>
              </a:spcAft>
              <a:defRPr sz="1500"/>
            </a:lvl2pPr>
            <a:lvl3pPr>
              <a:lnSpc>
                <a:spcPct val="100000"/>
              </a:lnSpc>
              <a:spcBef>
                <a:spcPts val="0"/>
              </a:spcBef>
              <a:spcAft>
                <a:spcPts val="0"/>
              </a:spcAft>
              <a:defRPr sz="1500"/>
            </a:lvl3pPr>
            <a:lvl4pPr>
              <a:lnSpc>
                <a:spcPct val="100000"/>
              </a:lnSpc>
              <a:spcBef>
                <a:spcPts val="0"/>
              </a:spcBef>
              <a:spcAft>
                <a:spcPts val="0"/>
              </a:spcAft>
              <a:defRPr sz="2100">
                <a:solidFill>
                  <a:srgbClr val="FF7900"/>
                </a:solidFill>
              </a:defRPr>
            </a:lvl4pPr>
            <a:lvl5pPr>
              <a:lnSpc>
                <a:spcPct val="100000"/>
              </a:lnSpc>
              <a:spcBef>
                <a:spcPts val="0"/>
              </a:spcBef>
              <a:spcAft>
                <a:spcPts val="0"/>
              </a:spcAft>
              <a:defRPr sz="2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Tree>
    <p:extLst>
      <p:ext uri="{BB962C8B-B14F-4D97-AF65-F5344CB8AC3E}">
        <p14:creationId xmlns:p14="http://schemas.microsoft.com/office/powerpoint/2010/main" val="20819254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dirty="0">
              <a:solidFill>
                <a:schemeClr val="bg1"/>
              </a:solidFill>
              <a:latin typeface="+mn-lt"/>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472500" y="1158205"/>
            <a:ext cx="2589300" cy="1121846"/>
          </a:xfrm>
          <a:noFill/>
        </p:spPr>
        <p:txBody>
          <a:bodyPr wrap="square" lIns="0" tIns="0" rIns="320040" bIns="0" anchor="b">
            <a:noAutofit/>
          </a:bodyPr>
          <a:lstStyle>
            <a:lvl1pPr>
              <a:defRPr sz="2400">
                <a:solidFill>
                  <a:srgbClr val="FF7900"/>
                </a:solidFill>
                <a:latin typeface="+mj-lt"/>
              </a:defRPr>
            </a:lvl1pPr>
          </a:lstStyle>
          <a:p>
            <a:r>
              <a:rPr lang="en-US" dirty="0"/>
              <a:t>Click to add title</a:t>
            </a:r>
          </a:p>
        </p:txBody>
      </p:sp>
      <p:sp>
        <p:nvSpPr>
          <p:cNvPr id="11"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Tree>
    <p:extLst>
      <p:ext uri="{BB962C8B-B14F-4D97-AF65-F5344CB8AC3E}">
        <p14:creationId xmlns:p14="http://schemas.microsoft.com/office/powerpoint/2010/main" val="313705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100000">
              <a:srgbClr val="FF7900"/>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963557" y="2001031"/>
            <a:ext cx="7215368" cy="2400770"/>
          </a:xfrm>
          <a:prstGeom prst="rect">
            <a:avLst/>
          </a:prstGeom>
          <a:ln w="9525">
            <a:solidFill>
              <a:schemeClr val="bg1"/>
            </a:solidFill>
          </a:ln>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59" name="Rectangle 58"/>
          <p:cNvSpPr/>
          <p:nvPr userDrawn="1"/>
        </p:nvSpPr>
        <p:spPr bwMode="white">
          <a:xfrm>
            <a:off x="963557" y="1071098"/>
            <a:ext cx="710754" cy="710754"/>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607660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100000">
              <a:srgbClr val="FF7900"/>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472500" y="2870100"/>
            <a:ext cx="8202600" cy="1530900"/>
          </a:xfrm>
        </p:spPr>
        <p:txBody>
          <a:bodyPr anchor="t">
            <a:noAutofit/>
          </a:bodyPr>
          <a:lstStyle>
            <a:lvl1pPr>
              <a:defRPr sz="405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464174" y="2760012"/>
            <a:ext cx="8682228"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803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100000">
              <a:srgbClr val="FF7900"/>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7"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3059631"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rgbClr val="FF7900"/>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684537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100000">
              <a:srgbClr val="FF7900"/>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3" name="Rectangle 12"/>
          <p:cNvSpPr/>
          <p:nvPr userDrawn="1"/>
        </p:nvSpPr>
        <p:spPr bwMode="white">
          <a:xfrm>
            <a:off x="0" y="0"/>
            <a:ext cx="5378967"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17" name="TextBox 16"/>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472500" y="467100"/>
            <a:ext cx="46926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7900"/>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737181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100000">
              <a:srgbClr val="FF7900"/>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1" name="Title 4"/>
          <p:cNvSpPr>
            <a:spLocks noGrp="1"/>
          </p:cNvSpPr>
          <p:nvPr>
            <p:ph type="title" hasCustomPrompt="1"/>
          </p:nvPr>
        </p:nvSpPr>
        <p:spPr>
          <a:xfrm>
            <a:off x="472500" y="2010827"/>
            <a:ext cx="2345911" cy="1121846"/>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3060573" y="-982"/>
            <a:ext cx="6083428" cy="514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
        <p:nvSpPr>
          <p:cNvPr id="12"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22741381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EFAC35-DEAE-F1CC-B834-EDA0BCFF6F1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1E1191B-4AAD-363E-E9BF-5D99D94DAB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B342F6A-23C4-D795-61FF-CDEE7F17A5B2}"/>
              </a:ext>
            </a:extLst>
          </p:cNvPr>
          <p:cNvSpPr>
            <a:spLocks noGrp="1"/>
          </p:cNvSpPr>
          <p:nvPr>
            <p:ph type="dt" sz="half" idx="10"/>
          </p:nvPr>
        </p:nvSpPr>
        <p:spPr/>
        <p:txBody>
          <a:bodyPr/>
          <a:lstStyle/>
          <a:p>
            <a:fld id="{D2DA051F-F03F-417C-AE10-869DC12F367C}" type="datetimeFigureOut">
              <a:rPr lang="fr-FR" smtClean="0"/>
              <a:t>28/11/2023</a:t>
            </a:fld>
            <a:endParaRPr lang="fr-FR"/>
          </a:p>
        </p:txBody>
      </p:sp>
      <p:sp>
        <p:nvSpPr>
          <p:cNvPr id="5" name="Espace réservé du pied de page 4">
            <a:extLst>
              <a:ext uri="{FF2B5EF4-FFF2-40B4-BE49-F238E27FC236}">
                <a16:creationId xmlns:a16="http://schemas.microsoft.com/office/drawing/2014/main" id="{0E974B3D-E8A5-F0D8-29BB-D4163F08160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548F2B9-DFF3-5239-A372-5CD9A04E7421}"/>
              </a:ext>
            </a:extLst>
          </p:cNvPr>
          <p:cNvSpPr>
            <a:spLocks noGrp="1"/>
          </p:cNvSpPr>
          <p:nvPr>
            <p:ph type="sldNum" sz="quarter" idx="12"/>
          </p:nvPr>
        </p:nvSpPr>
        <p:spPr/>
        <p:txBody>
          <a:bodyPr/>
          <a:lstStyle/>
          <a:p>
            <a:fld id="{77A36DAB-E9B5-45B8-B151-662D433133A5}" type="slidenum">
              <a:rPr lang="fr-FR" smtClean="0"/>
              <a:t>‹N°›</a:t>
            </a:fld>
            <a:endParaRPr lang="fr-FR"/>
          </a:p>
        </p:txBody>
      </p:sp>
    </p:spTree>
    <p:extLst>
      <p:ext uri="{BB962C8B-B14F-4D97-AF65-F5344CB8AC3E}">
        <p14:creationId xmlns:p14="http://schemas.microsoft.com/office/powerpoint/2010/main" val="20902290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100000">
              <a:srgbClr val="FF7900"/>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2" name="Rectangle 11"/>
          <p:cNvSpPr/>
          <p:nvPr userDrawn="1"/>
        </p:nvSpPr>
        <p:spPr>
          <a:xfrm>
            <a:off x="4572000" y="0"/>
            <a:ext cx="4572000" cy="51435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Tree>
    <p:extLst>
      <p:ext uri="{BB962C8B-B14F-4D97-AF65-F5344CB8AC3E}">
        <p14:creationId xmlns:p14="http://schemas.microsoft.com/office/powerpoint/2010/main" val="339340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100000">
              <a:srgbClr val="FF7900"/>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0" name="Rectangle 9"/>
          <p:cNvSpPr/>
          <p:nvPr userDrawn="1"/>
        </p:nvSpPr>
        <p:spPr bwMode="gray">
          <a:xfrm>
            <a:off x="5864658" y="0"/>
            <a:ext cx="3279343"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7115176" y="2937969"/>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
        <p:nvSpPr>
          <p:cNvPr id="14" name="Title 1"/>
          <p:cNvSpPr>
            <a:spLocks noGrp="1"/>
          </p:cNvSpPr>
          <p:nvPr>
            <p:ph type="title" hasCustomPrompt="1"/>
          </p:nvPr>
        </p:nvSpPr>
        <p:spPr bwMode="blackWhite">
          <a:xfrm>
            <a:off x="472500" y="1353488"/>
            <a:ext cx="4685664" cy="24651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6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847325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100000">
              <a:srgbClr val="FF7900"/>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472500" y="2073153"/>
            <a:ext cx="1858979" cy="985733"/>
          </a:xfrm>
          <a:prstGeom prst="rect">
            <a:avLst/>
          </a:prstGeom>
        </p:spPr>
        <p:txBody>
          <a:bodyPr anchor="ctr">
            <a:noAutofit/>
          </a:bodyPr>
          <a:lstStyle>
            <a:lvl1pPr>
              <a:defRPr sz="2400" baseline="0">
                <a:solidFill>
                  <a:srgbClr val="FF7900"/>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9028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100000">
                <a:srgbClr val="FF7900"/>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472500" y="2073153"/>
            <a:ext cx="1858979" cy="985733"/>
          </a:xfrm>
        </p:spPr>
        <p:txBody>
          <a:bodyPr anchor="ctr" anchorCtr="0">
            <a:noAutofit/>
          </a:bodyPr>
          <a:lstStyle>
            <a:lvl1pPr>
              <a:defRPr sz="24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129375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100000">
              <a:srgbClr val="FF7900"/>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5" name="TextBox 4"/>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6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13" name="Pentagon 3"/>
          <p:cNvSpPr/>
          <p:nvPr userDrawn="1"/>
        </p:nvSpPr>
        <p:spPr bwMode="white">
          <a:xfrm>
            <a:off x="1" y="0"/>
            <a:ext cx="4070190" cy="51435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0">
                <a:solidFill>
                  <a:srgbClr val="FF7900"/>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90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4070190" cy="5143500"/>
          </a:xfrm>
          <a:prstGeom prst="homePlate">
            <a:avLst>
              <a:gd name="adj" fmla="val 12939"/>
            </a:avLst>
          </a:prstGeom>
          <a:gradFill>
            <a:gsLst>
              <a:gs pos="100000">
                <a:srgbClr val="FF7900"/>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4206184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100000">
              <a:srgbClr val="FF7900"/>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4772660" cy="51435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472500" y="467100"/>
            <a:ext cx="3505235"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7900"/>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167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4772660" cy="5143500"/>
          </a:xfrm>
          <a:prstGeom prst="homePlate">
            <a:avLst>
              <a:gd name="adj" fmla="val 12939"/>
            </a:avLst>
          </a:prstGeom>
          <a:gradFill>
            <a:gsLst>
              <a:gs pos="100000">
                <a:srgbClr val="FF7900"/>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472500" y="467100"/>
            <a:ext cx="3505235"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2183838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100000">
              <a:srgbClr val="FF7900"/>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472500" y="467100"/>
            <a:ext cx="46926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7900"/>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299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100000">
                <a:srgbClr val="FF7900"/>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472500" y="467100"/>
            <a:ext cx="4692600" cy="353174"/>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255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0410244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2E0024-DBAF-140B-96DB-BCD9394602C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1C19B7D-2AE4-B501-F69D-232C9158A95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93F5005-D1FB-A971-75C6-FEBEE80002A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E82F618-9F57-7748-7C7D-13F877007EF1}"/>
              </a:ext>
            </a:extLst>
          </p:cNvPr>
          <p:cNvSpPr>
            <a:spLocks noGrp="1"/>
          </p:cNvSpPr>
          <p:nvPr>
            <p:ph type="dt" sz="half" idx="10"/>
          </p:nvPr>
        </p:nvSpPr>
        <p:spPr/>
        <p:txBody>
          <a:bodyPr/>
          <a:lstStyle/>
          <a:p>
            <a:fld id="{D2DA051F-F03F-417C-AE10-869DC12F367C}" type="datetimeFigureOut">
              <a:rPr lang="fr-FR" smtClean="0"/>
              <a:t>28/11/2023</a:t>
            </a:fld>
            <a:endParaRPr lang="fr-FR"/>
          </a:p>
        </p:txBody>
      </p:sp>
      <p:sp>
        <p:nvSpPr>
          <p:cNvPr id="6" name="Espace réservé du pied de page 5">
            <a:extLst>
              <a:ext uri="{FF2B5EF4-FFF2-40B4-BE49-F238E27FC236}">
                <a16:creationId xmlns:a16="http://schemas.microsoft.com/office/drawing/2014/main" id="{5166E7D0-F985-108C-9170-C52378B8B3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B5831D3-645B-A520-4A5A-21C9C906872C}"/>
              </a:ext>
            </a:extLst>
          </p:cNvPr>
          <p:cNvSpPr>
            <a:spLocks noGrp="1"/>
          </p:cNvSpPr>
          <p:nvPr>
            <p:ph type="sldNum" sz="quarter" idx="12"/>
          </p:nvPr>
        </p:nvSpPr>
        <p:spPr/>
        <p:txBody>
          <a:bodyPr/>
          <a:lstStyle/>
          <a:p>
            <a:fld id="{77A36DAB-E9B5-45B8-B151-662D433133A5}" type="slidenum">
              <a:rPr lang="fr-FR" smtClean="0"/>
              <a:t>‹N°›</a:t>
            </a:fld>
            <a:endParaRPr lang="fr-FR"/>
          </a:p>
        </p:txBody>
      </p:sp>
    </p:spTree>
    <p:extLst>
      <p:ext uri="{BB962C8B-B14F-4D97-AF65-F5344CB8AC3E}">
        <p14:creationId xmlns:p14="http://schemas.microsoft.com/office/powerpoint/2010/main" val="9632466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100000">
              <a:srgbClr val="FF7900"/>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8"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813706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
        <p:nvSpPr>
          <p:cNvPr id="6" name="Rectangle 5"/>
          <p:cNvSpPr/>
          <p:nvPr userDrawn="1"/>
        </p:nvSpPr>
        <p:spPr bwMode="white">
          <a:xfrm>
            <a:off x="472500" y="469106"/>
            <a:ext cx="699516" cy="69951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rgbClr val="FF7900"/>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4227870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dirty="0">
              <a:latin typeface="+mn-lt"/>
              <a:sym typeface="Trebuchet MS" panose="020B0603020202020204" pitchFamily="34" charset="0"/>
            </a:endParaRPr>
          </a:p>
        </p:txBody>
      </p:sp>
    </p:spTree>
    <p:extLst>
      <p:ext uri="{BB962C8B-B14F-4D97-AF65-F5344CB8AC3E}">
        <p14:creationId xmlns:p14="http://schemas.microsoft.com/office/powerpoint/2010/main" val="35613113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4" name="Title 3"/>
          <p:cNvSpPr>
            <a:spLocks noGrp="1"/>
          </p:cNvSpPr>
          <p:nvPr>
            <p:ph type="title" hasCustomPrompt="1"/>
          </p:nvPr>
        </p:nvSpPr>
        <p:spPr>
          <a:xfrm>
            <a:off x="472500" y="467100"/>
            <a:ext cx="8199900" cy="353174"/>
          </a:xfrm>
        </p:spPr>
        <p:txBody>
          <a:bodyPr/>
          <a:lstStyle>
            <a:lvl1pPr>
              <a:defRPr sz="255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40484562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Tree>
    <p:extLst>
      <p:ext uri="{BB962C8B-B14F-4D97-AF65-F5344CB8AC3E}">
        <p14:creationId xmlns:p14="http://schemas.microsoft.com/office/powerpoint/2010/main" val="33021536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Tree>
    <p:extLst>
      <p:ext uri="{BB962C8B-B14F-4D97-AF65-F5344CB8AC3E}">
        <p14:creationId xmlns:p14="http://schemas.microsoft.com/office/powerpoint/2010/main" val="6127364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3766370" y="1248192"/>
            <a:ext cx="4656804" cy="2492990"/>
          </a:xfrm>
          <a:prstGeom prst="rect">
            <a:avLst/>
          </a:prstGeom>
        </p:spPr>
        <p:txBody>
          <a:bodyPr wrap="square" lIns="0" tIns="0" rIns="0" bIns="0" anchor="ctr">
            <a:spAutoFit/>
          </a:bodyPr>
          <a:lstStyle/>
          <a:p>
            <a:pPr indent="0">
              <a:lnSpc>
                <a:spcPct val="100000"/>
              </a:lnSpc>
            </a:pPr>
            <a:r>
              <a:rPr lang="en-US" sz="675" b="0" dirty="0">
                <a:latin typeface="+mn-lt"/>
                <a:sym typeface="Trebuchet MS" panose="020B0603020202020204" pitchFamily="34" charset="0"/>
              </a:rPr>
              <a:t>The services and materials provided by Boston Consulting Group (BCG) are subject to BCG's Standard Terms </a:t>
            </a:r>
            <a:br>
              <a:rPr lang="en-US" sz="675" b="0" dirty="0">
                <a:latin typeface="+mn-lt"/>
                <a:sym typeface="Trebuchet MS" panose="020B0603020202020204" pitchFamily="34" charset="0"/>
              </a:rPr>
            </a:br>
            <a:r>
              <a:rPr lang="en-US" sz="675"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dirty="0">
                <a:latin typeface="+mn-lt"/>
                <a:sym typeface="Trebuchet MS" panose="020B0603020202020204" pitchFamily="34" charset="0"/>
              </a:rPr>
            </a:br>
            <a:r>
              <a:rPr lang="en-US" sz="675" b="0" dirty="0">
                <a:latin typeface="+mn-lt"/>
                <a:sym typeface="Trebuchet MS" panose="020B0603020202020204" pitchFamily="34" charset="0"/>
              </a:rPr>
              <a:t>to update these materials after the date hereof, notwithstanding that such information may become outdated </a:t>
            </a:r>
            <a:br>
              <a:rPr lang="en-US" sz="675" b="0" dirty="0">
                <a:latin typeface="+mn-lt"/>
                <a:sym typeface="Trebuchet MS" panose="020B0603020202020204" pitchFamily="34" charset="0"/>
              </a:rPr>
            </a:br>
            <a:r>
              <a:rPr lang="en-US" sz="675" b="0" dirty="0">
                <a:latin typeface="+mn-lt"/>
                <a:sym typeface="Trebuchet MS" panose="020B0603020202020204" pitchFamily="34" charset="0"/>
              </a:rPr>
              <a:t>or inaccurate.</a:t>
            </a:r>
          </a:p>
          <a:p>
            <a:pPr indent="0">
              <a:lnSpc>
                <a:spcPct val="100000"/>
              </a:lnSpc>
            </a:pPr>
            <a:r>
              <a:rPr lang="en-US" sz="675" b="0" dirty="0">
                <a:latin typeface="+mn-lt"/>
                <a:sym typeface="Trebuchet MS" panose="020B0603020202020204" pitchFamily="34" charset="0"/>
              </a:rPr>
              <a:t> </a:t>
            </a:r>
          </a:p>
          <a:p>
            <a:pPr indent="0">
              <a:lnSpc>
                <a:spcPct val="100000"/>
              </a:lnSpc>
            </a:pPr>
            <a:r>
              <a:rPr lang="en-US" sz="675"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675" b="0" dirty="0">
              <a:latin typeface="+mn-lt"/>
              <a:sym typeface="Trebuchet MS" panose="020B0603020202020204" pitchFamily="34"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479283" y="2229807"/>
            <a:ext cx="2399647"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3275924" y="1222639"/>
            <a:ext cx="0" cy="254409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Tree>
    <p:extLst>
      <p:ext uri="{BB962C8B-B14F-4D97-AF65-F5344CB8AC3E}">
        <p14:creationId xmlns:p14="http://schemas.microsoft.com/office/powerpoint/2010/main" val="34959569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6">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8" name="Rectangle 7"/>
          <p:cNvSpPr/>
          <p:nvPr userDrawn="1"/>
        </p:nvSpPr>
        <p:spPr bwMode="black">
          <a:xfrm>
            <a:off x="473202" y="469650"/>
            <a:ext cx="6093900" cy="4147200"/>
          </a:xfrm>
          <a:prstGeom prst="rect">
            <a:avLst/>
          </a:prstGeom>
          <a:solidFill>
            <a:srgbClr val="FF79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1500" dirty="0">
              <a:solidFill>
                <a:prstClr val="white"/>
              </a:solidFill>
              <a:latin typeface="+mn-lt"/>
              <a:sym typeface="Trebuchet MS" panose="020B0603020202020204" pitchFamily="34" charset="0"/>
            </a:endParaRPr>
          </a:p>
        </p:txBody>
      </p:sp>
      <p:sp>
        <p:nvSpPr>
          <p:cNvPr id="15" name="TextBox 14"/>
          <p:cNvSpPr txBox="1"/>
          <p:nvPr/>
        </p:nvSpPr>
        <p:spPr bwMode="white">
          <a:xfrm>
            <a:off x="693735" y="4286383"/>
            <a:ext cx="630601" cy="127583"/>
          </a:xfrm>
          <a:prstGeom prst="rect">
            <a:avLst/>
          </a:prstGeom>
          <a:noFill/>
        </p:spPr>
        <p:txBody>
          <a:bodyPr wrap="none" lIns="0" tIns="0" rIns="0" bIns="0" rtlCol="0" anchor="b">
            <a:noAutofit/>
          </a:bodyPr>
          <a:lstStyle/>
          <a:p>
            <a:pPr>
              <a:lnSpc>
                <a:spcPct val="90000"/>
              </a:lnSpc>
              <a:spcAft>
                <a:spcPts val="450"/>
              </a:spcAft>
            </a:pPr>
            <a:endParaRPr lang="en-US" sz="900" dirty="0">
              <a:solidFill>
                <a:schemeClr val="bg1"/>
              </a:solidFill>
              <a:latin typeface="+mn-lt"/>
              <a:sym typeface="Trebuchet MS" panose="020B0603020202020204" pitchFamily="34" charset="0"/>
            </a:endParaRPr>
          </a:p>
        </p:txBody>
      </p:sp>
      <p:pic>
        <p:nvPicPr>
          <p:cNvPr id="3" name="Image 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789405" y="1691750"/>
            <a:ext cx="2578686" cy="1031475"/>
          </a:xfrm>
          <a:prstGeom prst="rect">
            <a:avLst/>
          </a:prstGeom>
        </p:spPr>
      </p:pic>
    </p:spTree>
    <p:extLst>
      <p:ext uri="{BB962C8B-B14F-4D97-AF65-F5344CB8AC3E}">
        <p14:creationId xmlns:p14="http://schemas.microsoft.com/office/powerpoint/2010/main" val="41290124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450" y="-1"/>
            <a:ext cx="9145350" cy="51435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60" name="Footnote example"/>
            <p:cNvSpPr txBox="1"/>
            <p:nvPr/>
          </p:nvSpPr>
          <p:spPr>
            <a:xfrm>
              <a:off x="630000"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Tree>
    <p:extLst>
      <p:ext uri="{BB962C8B-B14F-4D97-AF65-F5344CB8AC3E}">
        <p14:creationId xmlns:p14="http://schemas.microsoft.com/office/powerpoint/2010/main" val="2688204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191" y="1191"/>
                        <a:ext cx="1191" cy="1191"/>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405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3959388"/>
            <a:ext cx="9144000" cy="1184113"/>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6353941" y="1479954"/>
            <a:ext cx="435430" cy="51435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9144000" cy="3957638"/>
          </a:xfrm>
          <a:prstGeom prst="rect">
            <a:avLst/>
          </a:prstGeom>
        </p:spPr>
      </p:pic>
      <p:sp>
        <p:nvSpPr>
          <p:cNvPr id="20" name="Picture Placeholder 8"/>
          <p:cNvSpPr>
            <a:spLocks noGrp="1"/>
          </p:cNvSpPr>
          <p:nvPr>
            <p:ph type="pic" sz="quarter" idx="13" hasCustomPrompt="1"/>
          </p:nvPr>
        </p:nvSpPr>
        <p:spPr>
          <a:xfrm>
            <a:off x="7024921" y="4177982"/>
            <a:ext cx="1400951" cy="672625"/>
          </a:xfrm>
          <a:prstGeom prst="rect">
            <a:avLst/>
          </a:prstGeom>
        </p:spPr>
        <p:txBody>
          <a:bodyPr anchor="b"/>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473202" y="469650"/>
            <a:ext cx="6093900" cy="4147200"/>
          </a:xfrm>
          <a:prstGeom prst="rect">
            <a:avLst/>
          </a:prstGeom>
          <a:solidFill>
            <a:srgbClr val="FF79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15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38061" y="4655882"/>
            <a:ext cx="5151600" cy="245361"/>
          </a:xfrm>
          <a:prstGeom prst="rect">
            <a:avLst/>
          </a:prstGeom>
          <a:noFill/>
        </p:spPr>
        <p:txBody>
          <a:bodyPr anchor="ctr"/>
          <a:lstStyle>
            <a:lvl1pPr algn="l">
              <a:lnSpc>
                <a:spcPct val="110000"/>
              </a:lnSpc>
              <a:buNone/>
              <a:defRPr sz="9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171450" indent="0" algn="ctr">
              <a:buNone/>
              <a:defRPr/>
            </a:lvl4pPr>
            <a:lvl5pPr marL="3429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838061" y="4121780"/>
            <a:ext cx="5151600" cy="327146"/>
          </a:xfrm>
          <a:prstGeom prst="rect">
            <a:avLst/>
          </a:prstGeom>
        </p:spPr>
        <p:txBody>
          <a:bodyPr anchor="ctr"/>
          <a:lstStyle>
            <a:lvl1pPr marL="0" indent="0" algn="l">
              <a:lnSpc>
                <a:spcPct val="110000"/>
              </a:lnSpc>
              <a:buNone/>
              <a:defRPr sz="1200">
                <a:solidFill>
                  <a:schemeClr val="bg1"/>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Subtitle in sentence case</a:t>
            </a:r>
          </a:p>
        </p:txBody>
      </p:sp>
      <p:sp>
        <p:nvSpPr>
          <p:cNvPr id="27" name="Title 1"/>
          <p:cNvSpPr>
            <a:spLocks noGrp="1"/>
          </p:cNvSpPr>
          <p:nvPr>
            <p:ph type="ctrTitle" hasCustomPrompt="1"/>
          </p:nvPr>
        </p:nvSpPr>
        <p:spPr bwMode="ltGray">
          <a:xfrm>
            <a:off x="838061" y="1414682"/>
            <a:ext cx="5151600" cy="2353817"/>
          </a:xfrm>
        </p:spPr>
        <p:txBody>
          <a:bodyPr anchor="b">
            <a:normAutofit/>
          </a:bodyPr>
          <a:lstStyle>
            <a:lvl1pPr algn="l">
              <a:lnSpc>
                <a:spcPct val="93000"/>
              </a:lnSpc>
              <a:defRPr sz="405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838061" y="834510"/>
            <a:ext cx="1745733" cy="36485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350" dirty="0"/>
          </a:p>
        </p:txBody>
      </p:sp>
    </p:spTree>
    <p:extLst>
      <p:ext uri="{BB962C8B-B14F-4D97-AF65-F5344CB8AC3E}">
        <p14:creationId xmlns:p14="http://schemas.microsoft.com/office/powerpoint/2010/main" val="4022161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F7F431-AA04-69DE-9B6C-B494B43D53C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13A4AD6-5586-1787-EF8B-E26197F7C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279010F-1A5C-15CB-B7D2-BBC0705AE04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99EFDDD-7A47-F161-D139-7CD4BDE25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98DA087-E902-8A90-D064-8C03177D017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6D32DB3-7D06-213C-B819-4A2E4F3247B0}"/>
              </a:ext>
            </a:extLst>
          </p:cNvPr>
          <p:cNvSpPr>
            <a:spLocks noGrp="1"/>
          </p:cNvSpPr>
          <p:nvPr>
            <p:ph type="dt" sz="half" idx="10"/>
          </p:nvPr>
        </p:nvSpPr>
        <p:spPr/>
        <p:txBody>
          <a:bodyPr/>
          <a:lstStyle/>
          <a:p>
            <a:fld id="{D2DA051F-F03F-417C-AE10-869DC12F367C}" type="datetimeFigureOut">
              <a:rPr lang="fr-FR" smtClean="0"/>
              <a:t>28/11/2023</a:t>
            </a:fld>
            <a:endParaRPr lang="fr-FR"/>
          </a:p>
        </p:txBody>
      </p:sp>
      <p:sp>
        <p:nvSpPr>
          <p:cNvPr id="8" name="Espace réservé du pied de page 7">
            <a:extLst>
              <a:ext uri="{FF2B5EF4-FFF2-40B4-BE49-F238E27FC236}">
                <a16:creationId xmlns:a16="http://schemas.microsoft.com/office/drawing/2014/main" id="{FA7FAE5F-3869-685A-0ACC-E086F250DAB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2E147A1-AE3E-7970-FD83-A2F240C7DB30}"/>
              </a:ext>
            </a:extLst>
          </p:cNvPr>
          <p:cNvSpPr>
            <a:spLocks noGrp="1"/>
          </p:cNvSpPr>
          <p:nvPr>
            <p:ph type="sldNum" sz="quarter" idx="12"/>
          </p:nvPr>
        </p:nvSpPr>
        <p:spPr/>
        <p:txBody>
          <a:bodyPr/>
          <a:lstStyle/>
          <a:p>
            <a:fld id="{77A36DAB-E9B5-45B8-B151-662D433133A5}" type="slidenum">
              <a:rPr lang="fr-FR" smtClean="0"/>
              <a:t>‹N°›</a:t>
            </a:fld>
            <a:endParaRPr lang="fr-FR"/>
          </a:p>
        </p:txBody>
      </p:sp>
    </p:spTree>
    <p:extLst>
      <p:ext uri="{BB962C8B-B14F-4D97-AF65-F5344CB8AC3E}">
        <p14:creationId xmlns:p14="http://schemas.microsoft.com/office/powerpoint/2010/main" val="7492476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
        <p:nvSpPr>
          <p:cNvPr id="8" name="Title 7"/>
          <p:cNvSpPr>
            <a:spLocks noGrp="1"/>
          </p:cNvSpPr>
          <p:nvPr>
            <p:ph type="title" hasCustomPrompt="1"/>
          </p:nvPr>
        </p:nvSpPr>
        <p:spPr>
          <a:xfrm>
            <a:off x="472500" y="467101"/>
            <a:ext cx="8200013" cy="2492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7982642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472050" y="1564221"/>
            <a:ext cx="8200463" cy="3054732"/>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Tree>
    <p:extLst>
      <p:ext uri="{BB962C8B-B14F-4D97-AF65-F5344CB8AC3E}">
        <p14:creationId xmlns:p14="http://schemas.microsoft.com/office/powerpoint/2010/main" val="6477003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
        <p:nvSpPr>
          <p:cNvPr id="7" name="Rectangle 6"/>
          <p:cNvSpPr/>
          <p:nvPr userDrawn="1"/>
        </p:nvSpPr>
        <p:spPr bwMode="white">
          <a:xfrm>
            <a:off x="1" y="-982"/>
            <a:ext cx="3520800" cy="5144482"/>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472500" y="1619241"/>
            <a:ext cx="2808000" cy="406265"/>
          </a:xfrm>
          <a:prstGeom prst="rect">
            <a:avLst/>
          </a:prstGeom>
        </p:spPr>
        <p:txBody>
          <a:bodyPr>
            <a:noAutofit/>
          </a:bodyPr>
          <a:lstStyle>
            <a:lvl1pPr marL="0" indent="0" algn="l">
              <a:buNone/>
              <a:defRPr sz="1200">
                <a:solidFill>
                  <a:schemeClr val="tx2"/>
                </a:solidFill>
                <a:latin typeface="+mn-lt"/>
                <a:sym typeface="Trebuchet MS" panose="020B0603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9" name="Title 4"/>
          <p:cNvSpPr>
            <a:spLocks noGrp="1"/>
          </p:cNvSpPr>
          <p:nvPr>
            <p:ph type="title" hasCustomPrompt="1"/>
          </p:nvPr>
        </p:nvSpPr>
        <p:spPr>
          <a:xfrm>
            <a:off x="472500" y="920286"/>
            <a:ext cx="2808000" cy="498598"/>
          </a:xfrm>
        </p:spPr>
        <p:txBody>
          <a:bodyPr anchor="t">
            <a:noAutofit/>
          </a:bodyPr>
          <a:lstStyle>
            <a:lvl1pPr>
              <a:defRPr sz="18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5376237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
        <p:nvSpPr>
          <p:cNvPr id="8" name="Title 1"/>
          <p:cNvSpPr>
            <a:spLocks noGrp="1"/>
          </p:cNvSpPr>
          <p:nvPr>
            <p:ph type="title" hasCustomPrompt="1"/>
          </p:nvPr>
        </p:nvSpPr>
        <p:spPr bwMode="blackWhite">
          <a:xfrm>
            <a:off x="963557" y="2001031"/>
            <a:ext cx="7215368" cy="2400770"/>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960520" y="1068061"/>
            <a:ext cx="713791" cy="71379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065140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472500" y="2870100"/>
            <a:ext cx="8202600" cy="1530900"/>
          </a:xfrm>
        </p:spPr>
        <p:txBody>
          <a:bodyPr anchor="t">
            <a:noAutofit/>
          </a:bodyPr>
          <a:lstStyle>
            <a:lvl1pPr>
              <a:defRPr sz="405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472501" y="2760012"/>
            <a:ext cx="8668940"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5947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3048746" y="0"/>
            <a:ext cx="312713" cy="5143500"/>
          </a:xfrm>
          <a:prstGeom prst="rect">
            <a:avLst/>
          </a:prstGeom>
        </p:spPr>
      </p:pic>
      <p:sp>
        <p:nvSpPr>
          <p:cNvPr id="18" name="Date Placeholder 1"/>
          <p:cNvSpPr>
            <a:spLocks noGrp="1"/>
          </p:cNvSpPr>
          <p:nvPr>
            <p:ph type="dt" sz="half" idx="31"/>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24" name="Rectangle 23"/>
          <p:cNvSpPr/>
          <p:nvPr userDrawn="1"/>
        </p:nvSpPr>
        <p:spPr bwMode="white">
          <a:xfrm>
            <a:off x="0" y="0"/>
            <a:ext cx="3059631"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472500" y="2010827"/>
            <a:ext cx="2345911" cy="1121846"/>
          </a:xfrm>
          <a:prstGeom prst="rect">
            <a:avLst/>
          </a:prstGeom>
        </p:spPr>
        <p:txBody>
          <a:bodyPr anchor="ctr">
            <a:noAutofit/>
          </a:bodyPr>
          <a:lstStyle>
            <a:lvl1pPr>
              <a:defRPr sz="18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654071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5374205" y="0"/>
            <a:ext cx="312713" cy="5143500"/>
          </a:xfrm>
          <a:prstGeom prst="rect">
            <a:avLst/>
          </a:prstGeom>
        </p:spPr>
      </p:pic>
      <p:sp>
        <p:nvSpPr>
          <p:cNvPr id="14" name="Rectangle 13"/>
          <p:cNvSpPr/>
          <p:nvPr userDrawn="1"/>
        </p:nvSpPr>
        <p:spPr bwMode="white">
          <a:xfrm>
            <a:off x="0" y="0"/>
            <a:ext cx="5378967"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2" name="Title 1"/>
          <p:cNvSpPr>
            <a:spLocks noGrp="1"/>
          </p:cNvSpPr>
          <p:nvPr>
            <p:ph type="title" hasCustomPrompt="1"/>
          </p:nvPr>
        </p:nvSpPr>
        <p:spPr>
          <a:xfrm>
            <a:off x="472500" y="467101"/>
            <a:ext cx="4707397" cy="2492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649901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6771935" y="0"/>
            <a:ext cx="312713" cy="5143500"/>
          </a:xfrm>
          <a:prstGeom prst="rect">
            <a:avLst/>
          </a:prstGeom>
        </p:spPr>
      </p:pic>
      <p:sp>
        <p:nvSpPr>
          <p:cNvPr id="10" name="Rectangle 9"/>
          <p:cNvSpPr/>
          <p:nvPr userDrawn="1"/>
        </p:nvSpPr>
        <p:spPr bwMode="white">
          <a:xfrm>
            <a:off x="0" y="0"/>
            <a:ext cx="6775704"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472500" y="467101"/>
            <a:ext cx="6076188" cy="2492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42575879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4" name="Title 4"/>
          <p:cNvSpPr>
            <a:spLocks noGrp="1"/>
          </p:cNvSpPr>
          <p:nvPr>
            <p:ph type="title" hasCustomPrompt="1"/>
          </p:nvPr>
        </p:nvSpPr>
        <p:spPr>
          <a:xfrm>
            <a:off x="472500" y="2010827"/>
            <a:ext cx="2345911" cy="1121846"/>
          </a:xfrm>
          <a:prstGeom prst="rect">
            <a:avLst/>
          </a:prstGeom>
        </p:spPr>
        <p:txBody>
          <a:bodyPr anchor="ctr">
            <a:noAutofit/>
          </a:bodyPr>
          <a:lstStyle>
            <a:lvl1pPr>
              <a:defRPr sz="18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3060573" y="-982"/>
            <a:ext cx="6083428" cy="5144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956878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4267187" y="0"/>
            <a:ext cx="312713" cy="5143500"/>
          </a:xfrm>
          <a:prstGeom prst="rect">
            <a:avLst/>
          </a:prstGeom>
        </p:spPr>
      </p:pic>
      <p:sp>
        <p:nvSpPr>
          <p:cNvPr id="11" name="Rectangle 10"/>
          <p:cNvSpPr/>
          <p:nvPr userDrawn="1"/>
        </p:nvSpPr>
        <p:spPr>
          <a:xfrm>
            <a:off x="4572000" y="0"/>
            <a:ext cx="4572000" cy="51435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4569016" y="0"/>
            <a:ext cx="4574983" cy="5143500"/>
          </a:xfrm>
          <a:prstGeom prst="rect">
            <a:avLst/>
          </a:prstGeom>
          <a:noFill/>
        </p:spPr>
        <p:txBody>
          <a:bodyPr lIns="914400" tIns="914400" rIns="914400" bIns="914400"/>
          <a:lstStyle>
            <a:lvl1pPr algn="ctr">
              <a:defRPr sz="135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472500" y="1339200"/>
            <a:ext cx="3291300" cy="2465100"/>
          </a:xfrm>
          <a:prstGeom prst="rect">
            <a:avLst/>
          </a:prstGeom>
          <a:noFill/>
        </p:spPr>
        <p:txBody>
          <a:bodyPr wrap="square" lIns="0" tIns="0" rIns="320040" bIns="0"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6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Tree>
    <p:extLst>
      <p:ext uri="{BB962C8B-B14F-4D97-AF65-F5344CB8AC3E}">
        <p14:creationId xmlns:p14="http://schemas.microsoft.com/office/powerpoint/2010/main" val="37485913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1E9381-41BD-CD14-9405-E2A65D8BDDD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03D5311-E748-BC95-0CAD-CBB3DB90A1F8}"/>
              </a:ext>
            </a:extLst>
          </p:cNvPr>
          <p:cNvSpPr>
            <a:spLocks noGrp="1"/>
          </p:cNvSpPr>
          <p:nvPr>
            <p:ph type="dt" sz="half" idx="10"/>
          </p:nvPr>
        </p:nvSpPr>
        <p:spPr/>
        <p:txBody>
          <a:bodyPr/>
          <a:lstStyle/>
          <a:p>
            <a:fld id="{D2DA051F-F03F-417C-AE10-869DC12F367C}" type="datetimeFigureOut">
              <a:rPr lang="fr-FR" smtClean="0"/>
              <a:t>28/11/2023</a:t>
            </a:fld>
            <a:endParaRPr lang="fr-FR"/>
          </a:p>
        </p:txBody>
      </p:sp>
      <p:sp>
        <p:nvSpPr>
          <p:cNvPr id="4" name="Espace réservé du pied de page 3">
            <a:extLst>
              <a:ext uri="{FF2B5EF4-FFF2-40B4-BE49-F238E27FC236}">
                <a16:creationId xmlns:a16="http://schemas.microsoft.com/office/drawing/2014/main" id="{2F3D84B1-9CCF-D993-5E95-F2E3C1D0C32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3B537E1-559C-8A19-51BD-E93D407B7393}"/>
              </a:ext>
            </a:extLst>
          </p:cNvPr>
          <p:cNvSpPr>
            <a:spLocks noGrp="1"/>
          </p:cNvSpPr>
          <p:nvPr>
            <p:ph type="sldNum" sz="quarter" idx="12"/>
          </p:nvPr>
        </p:nvSpPr>
        <p:spPr/>
        <p:txBody>
          <a:bodyPr/>
          <a:lstStyle/>
          <a:p>
            <a:fld id="{77A36DAB-E9B5-45B8-B151-662D433133A5}" type="slidenum">
              <a:rPr lang="fr-FR" smtClean="0"/>
              <a:t>‹N°›</a:t>
            </a:fld>
            <a:endParaRPr lang="fr-FR"/>
          </a:p>
        </p:txBody>
      </p:sp>
    </p:spTree>
    <p:extLst>
      <p:ext uri="{BB962C8B-B14F-4D97-AF65-F5344CB8AC3E}">
        <p14:creationId xmlns:p14="http://schemas.microsoft.com/office/powerpoint/2010/main" val="4009844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557387" y="0"/>
            <a:ext cx="312713" cy="5143500"/>
          </a:xfrm>
          <a:prstGeom prst="rect">
            <a:avLst/>
          </a:prstGeom>
        </p:spPr>
      </p:pic>
      <p:sp>
        <p:nvSpPr>
          <p:cNvPr id="11" name="Rectangle 10"/>
          <p:cNvSpPr/>
          <p:nvPr userDrawn="1"/>
        </p:nvSpPr>
        <p:spPr bwMode="gray">
          <a:xfrm>
            <a:off x="5864658" y="0"/>
            <a:ext cx="327934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5865019" y="0"/>
            <a:ext cx="3278981" cy="5143500"/>
          </a:xfrm>
          <a:prstGeom prst="rect">
            <a:avLst/>
          </a:prstGeom>
          <a:noFill/>
        </p:spPr>
        <p:txBody>
          <a:bodyPr lIns="182880" tIns="914400" rIns="182880" bIns="914400"/>
          <a:lstStyle>
            <a:lvl1pPr algn="ctr">
              <a:defRPr sz="12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7258051" y="4803777"/>
            <a:ext cx="1111538" cy="115416"/>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
        <p:nvSpPr>
          <p:cNvPr id="15" name="Title 1"/>
          <p:cNvSpPr>
            <a:spLocks noGrp="1"/>
          </p:cNvSpPr>
          <p:nvPr>
            <p:ph type="title" hasCustomPrompt="1"/>
          </p:nvPr>
        </p:nvSpPr>
        <p:spPr bwMode="black">
          <a:xfrm>
            <a:off x="473202" y="1339200"/>
            <a:ext cx="4685664" cy="2465100"/>
          </a:xfrm>
          <a:prstGeom prst="rect">
            <a:avLst/>
          </a:prstGeom>
        </p:spPr>
        <p:txBody>
          <a:bodyPr anchor="ctr">
            <a:noAutofit/>
          </a:bodyPr>
          <a:lstStyle>
            <a:lvl1pPr>
              <a:defRPr sz="33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6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3405417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472500" y="2073153"/>
            <a:ext cx="1858979" cy="985733"/>
          </a:xfrm>
          <a:prstGeom prst="rect">
            <a:avLst/>
          </a:prstGeom>
        </p:spPr>
        <p:txBody>
          <a:bodyPr anchor="ctr">
            <a:noAutofit/>
          </a:bodyPr>
          <a:lstStyle>
            <a:lvl1pPr>
              <a:defRPr sz="18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49331" y="2692799"/>
            <a:ext cx="1023938" cy="253722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2314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143" y="983"/>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472500" y="2073153"/>
            <a:ext cx="1858979" cy="985733"/>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1630981" y="2552121"/>
            <a:ext cx="2021000" cy="2596309"/>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907976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6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7258051" y="4803777"/>
            <a:ext cx="1111538" cy="115416"/>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19" name="Pentagon 3"/>
          <p:cNvSpPr/>
          <p:nvPr userDrawn="1"/>
        </p:nvSpPr>
        <p:spPr bwMode="white">
          <a:xfrm>
            <a:off x="1" y="0"/>
            <a:ext cx="4070190" cy="51435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36144" y="2545795"/>
            <a:ext cx="973931" cy="2678906"/>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9537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4070190" cy="51435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472501" y="1339200"/>
            <a:ext cx="3046676" cy="2465100"/>
          </a:xfrm>
          <a:prstGeom prst="rect">
            <a:avLst/>
          </a:prstGeom>
        </p:spPr>
        <p:txBody>
          <a:bodyPr anchor="ctr">
            <a:noAutofit/>
          </a:bodyPr>
          <a:lstStyle>
            <a:lvl1pPr>
              <a:defRPr sz="33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2683544" y="2562225"/>
            <a:ext cx="2021000" cy="2581275"/>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4327225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4772660" cy="51435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472500" y="467101"/>
            <a:ext cx="3560867" cy="2492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16" name="TextBox 1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48354" y="2692204"/>
            <a:ext cx="1023938" cy="253722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2801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4772660" cy="51435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472500" y="467101"/>
            <a:ext cx="3560867"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3345129" y="2555853"/>
            <a:ext cx="2021000" cy="2592413"/>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590148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7258051" y="4803777"/>
            <a:ext cx="1111538" cy="115416"/>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472500" y="467101"/>
            <a:ext cx="4690872" cy="2492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17754" y="2692204"/>
            <a:ext cx="1023938" cy="253722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361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6334679" cy="51435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750"/>
              </a:spcAft>
            </a:pPr>
            <a:endParaRPr lang="en-US" sz="9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472500" y="467101"/>
            <a:ext cx="4690872" cy="2492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925721" y="2555853"/>
            <a:ext cx="2021000" cy="2592413"/>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7144823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7258051" y="4803777"/>
            <a:ext cx="1111538" cy="115416"/>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10" name="TextBox 9"/>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472500" y="2869750"/>
            <a:ext cx="8199900" cy="1204913"/>
          </a:xfr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266606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E09A056-334C-EB5B-8DF4-57F0BFB632B4}"/>
              </a:ext>
            </a:extLst>
          </p:cNvPr>
          <p:cNvSpPr>
            <a:spLocks noGrp="1"/>
          </p:cNvSpPr>
          <p:nvPr>
            <p:ph type="dt" sz="half" idx="10"/>
          </p:nvPr>
        </p:nvSpPr>
        <p:spPr/>
        <p:txBody>
          <a:bodyPr/>
          <a:lstStyle/>
          <a:p>
            <a:fld id="{D2DA051F-F03F-417C-AE10-869DC12F367C}" type="datetimeFigureOut">
              <a:rPr lang="fr-FR" smtClean="0"/>
              <a:t>28/11/2023</a:t>
            </a:fld>
            <a:endParaRPr lang="fr-FR"/>
          </a:p>
        </p:txBody>
      </p:sp>
      <p:sp>
        <p:nvSpPr>
          <p:cNvPr id="3" name="Espace réservé du pied de page 2">
            <a:extLst>
              <a:ext uri="{FF2B5EF4-FFF2-40B4-BE49-F238E27FC236}">
                <a16:creationId xmlns:a16="http://schemas.microsoft.com/office/drawing/2014/main" id="{415A1E24-2E30-A933-AEF5-736AE634228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E947E53-0F6A-C96E-C42A-9EDC4685F67C}"/>
              </a:ext>
            </a:extLst>
          </p:cNvPr>
          <p:cNvSpPr>
            <a:spLocks noGrp="1"/>
          </p:cNvSpPr>
          <p:nvPr>
            <p:ph type="sldNum" sz="quarter" idx="12"/>
          </p:nvPr>
        </p:nvSpPr>
        <p:spPr/>
        <p:txBody>
          <a:bodyPr/>
          <a:lstStyle/>
          <a:p>
            <a:fld id="{77A36DAB-E9B5-45B8-B151-662D433133A5}" type="slidenum">
              <a:rPr lang="fr-FR" smtClean="0"/>
              <a:t>‹N°›</a:t>
            </a:fld>
            <a:endParaRPr lang="fr-FR"/>
          </a:p>
        </p:txBody>
      </p:sp>
    </p:spTree>
    <p:extLst>
      <p:ext uri="{BB962C8B-B14F-4D97-AF65-F5344CB8AC3E}">
        <p14:creationId xmlns:p14="http://schemas.microsoft.com/office/powerpoint/2010/main" val="233098506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
        <p:nvSpPr>
          <p:cNvPr id="6" name="Rectangle 5"/>
          <p:cNvSpPr/>
          <p:nvPr userDrawn="1"/>
        </p:nvSpPr>
        <p:spPr bwMode="white">
          <a:xfrm>
            <a:off x="472500" y="469106"/>
            <a:ext cx="699516" cy="699516"/>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472500" y="2869750"/>
            <a:ext cx="8199900" cy="1204913"/>
          </a:xfrm>
          <a:prstGeom prst="rect">
            <a:avLst/>
          </a:prstGeom>
        </p:spPr>
        <p:txBody>
          <a:bodyPr anchor="b">
            <a:noAutofit/>
          </a:bodyPr>
          <a:lstStyle>
            <a:lvl1pPr marL="0" algn="l" defTabSz="685800" rtl="0" eaLnBrk="1" fontAlgn="auto" latinLnBrk="0" hangingPunct="1">
              <a:lnSpc>
                <a:spcPts val="4500"/>
              </a:lnSpc>
              <a:spcBef>
                <a:spcPts val="0"/>
              </a:spcBef>
              <a:spcAft>
                <a:spcPts val="0"/>
              </a:spcAft>
              <a:defRPr lang="en-US" sz="405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1805044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6" name="TextBox 5"/>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5098096" y="76083"/>
            <a:ext cx="576943" cy="7514866"/>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1"/>
            <a:ext cx="9144000" cy="4400501"/>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68580" tIns="34290" rIns="68580" bIns="34290" numCol="1" anchor="t" anchorCtr="0" compatLnSpc="1">
            <a:prstTxWarp prst="textNoShape">
              <a:avLst/>
            </a:prstTxWarp>
            <a:noAutofit/>
          </a:bodyPr>
          <a:lstStyle/>
          <a:p>
            <a:endParaRPr lang="en-US" sz="1350" dirty="0">
              <a:latin typeface="+mn-lt"/>
              <a:sym typeface="Trebuchet MS" panose="020B0603020202020204" pitchFamily="34" charset="0"/>
            </a:endParaRPr>
          </a:p>
        </p:txBody>
      </p:sp>
    </p:spTree>
    <p:extLst>
      <p:ext uri="{BB962C8B-B14F-4D97-AF65-F5344CB8AC3E}">
        <p14:creationId xmlns:p14="http://schemas.microsoft.com/office/powerpoint/2010/main" val="37431779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2" name="Title 1"/>
          <p:cNvSpPr>
            <a:spLocks noGrp="1"/>
          </p:cNvSpPr>
          <p:nvPr>
            <p:ph type="title" hasCustomPrompt="1"/>
          </p:nvPr>
        </p:nvSpPr>
        <p:spPr>
          <a:xfrm>
            <a:off x="472500" y="467101"/>
            <a:ext cx="8199900" cy="2492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708384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mn-lt"/>
              <a:sym typeface="Trebuchet MS" panose="020B0603020202020204" pitchFamily="34" charset="0"/>
            </a:endParaRPr>
          </a:p>
        </p:txBody>
      </p:sp>
      <p:sp>
        <p:nvSpPr>
          <p:cNvPr id="20" name="TextBox 19"/>
          <p:cNvSpPr txBox="1"/>
          <p:nvPr userDrawn="1"/>
        </p:nvSpPr>
        <p:spPr>
          <a:xfrm>
            <a:off x="472500" y="1956406"/>
            <a:ext cx="2114550" cy="1275414"/>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7258051" y="4803777"/>
            <a:ext cx="1111538" cy="115416"/>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0543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7258051" y="4803777"/>
            <a:ext cx="1111538" cy="115416"/>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mn-lt"/>
                <a:sym typeface="Trebuchet MS" panose="020B0603020202020204" pitchFamily="34" charset="0"/>
              </a:rPr>
              <a:t>Copyright © 2021 by DataSquad SSA, Orange MEA. All rights reserved.</a:t>
            </a:r>
          </a:p>
        </p:txBody>
      </p:sp>
      <p:sp>
        <p:nvSpPr>
          <p:cNvPr id="11" name="TextBox 10"/>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5938482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Tree>
    <p:extLst>
      <p:ext uri="{BB962C8B-B14F-4D97-AF65-F5344CB8AC3E}">
        <p14:creationId xmlns:p14="http://schemas.microsoft.com/office/powerpoint/2010/main" val="10466603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3766370" y="1248192"/>
            <a:ext cx="4656804" cy="2492990"/>
          </a:xfrm>
          <a:prstGeom prst="rect">
            <a:avLst/>
          </a:prstGeom>
        </p:spPr>
        <p:txBody>
          <a:bodyPr wrap="square" lIns="0" tIns="0" rIns="0" bIns="0" anchor="ctr">
            <a:spAutoFit/>
          </a:bodyPr>
          <a:lstStyle/>
          <a:p>
            <a:pPr indent="0">
              <a:lnSpc>
                <a:spcPct val="100000"/>
              </a:lnSpc>
            </a:pPr>
            <a:r>
              <a:rPr lang="en-US" sz="675" b="0" dirty="0">
                <a:latin typeface="+mn-lt"/>
                <a:sym typeface="Trebuchet MS" panose="020B0603020202020204" pitchFamily="34" charset="0"/>
              </a:rPr>
              <a:t>The services and materials provided by Boston Consulting Group (BCG) are subject to BCG's Standard Terms </a:t>
            </a:r>
            <a:br>
              <a:rPr lang="en-US" sz="675" b="0" dirty="0">
                <a:latin typeface="+mn-lt"/>
                <a:sym typeface="Trebuchet MS" panose="020B0603020202020204" pitchFamily="34" charset="0"/>
              </a:rPr>
            </a:br>
            <a:r>
              <a:rPr lang="en-US" sz="675"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675" b="0" dirty="0">
                <a:latin typeface="+mn-lt"/>
                <a:sym typeface="Trebuchet MS" panose="020B0603020202020204" pitchFamily="34" charset="0"/>
              </a:rPr>
            </a:br>
            <a:r>
              <a:rPr lang="en-US" sz="675" b="0" dirty="0">
                <a:latin typeface="+mn-lt"/>
                <a:sym typeface="Trebuchet MS" panose="020B0603020202020204" pitchFamily="34" charset="0"/>
              </a:rPr>
              <a:t>to update these materials after the date hereof, notwithstanding that such information may become outdated </a:t>
            </a:r>
            <a:br>
              <a:rPr lang="en-US" sz="675" b="0" dirty="0">
                <a:latin typeface="+mn-lt"/>
                <a:sym typeface="Trebuchet MS" panose="020B0603020202020204" pitchFamily="34" charset="0"/>
              </a:rPr>
            </a:br>
            <a:r>
              <a:rPr lang="en-US" sz="675" b="0" dirty="0">
                <a:latin typeface="+mn-lt"/>
                <a:sym typeface="Trebuchet MS" panose="020B0603020202020204" pitchFamily="34" charset="0"/>
              </a:rPr>
              <a:t>or inaccurate.</a:t>
            </a:r>
          </a:p>
          <a:p>
            <a:pPr indent="0">
              <a:lnSpc>
                <a:spcPct val="100000"/>
              </a:lnSpc>
            </a:pPr>
            <a:r>
              <a:rPr lang="en-US" sz="675" b="0" dirty="0">
                <a:latin typeface="+mn-lt"/>
                <a:sym typeface="Trebuchet MS" panose="020B0603020202020204" pitchFamily="34" charset="0"/>
              </a:rPr>
              <a:t> </a:t>
            </a:r>
          </a:p>
          <a:p>
            <a:pPr indent="0">
              <a:lnSpc>
                <a:spcPct val="100000"/>
              </a:lnSpc>
            </a:pPr>
            <a:r>
              <a:rPr lang="en-US" sz="675"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675" b="0" dirty="0">
                <a:latin typeface="+mn-lt"/>
                <a:sym typeface="Trebuchet MS" panose="020B0603020202020204" pitchFamily="34" charset="0"/>
              </a:rPr>
            </a:br>
            <a:r>
              <a:rPr lang="en-US" sz="675"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675" b="0" dirty="0">
              <a:latin typeface="+mn-lt"/>
              <a:sym typeface="Trebuchet MS" panose="020B0603020202020204" pitchFamily="34"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675" b="0" dirty="0">
                <a:latin typeface="+mn-lt"/>
                <a:sym typeface="Trebuchet MS" panose="020B0603020202020204" pitchFamily="34" charset="0"/>
              </a:rPr>
              <a:t>BCG does not provide fairness opinions or valuations of market transactions, and these materials should not be relied </a:t>
            </a:r>
            <a:br>
              <a:rPr lang="en-US" sz="675" b="0" dirty="0">
                <a:latin typeface="+mn-lt"/>
                <a:sym typeface="Trebuchet MS" panose="020B0603020202020204" pitchFamily="34" charset="0"/>
              </a:rPr>
            </a:br>
            <a:r>
              <a:rPr lang="en-US" sz="675"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675" b="0" dirty="0">
                <a:latin typeface="+mn-lt"/>
                <a:sym typeface="Trebuchet MS" panose="020B0603020202020204" pitchFamily="34" charset="0"/>
              </a:rPr>
            </a:br>
            <a:r>
              <a:rPr lang="en-US" sz="675"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479283" y="2229807"/>
            <a:ext cx="2399647" cy="529760"/>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3825"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3275924" y="1222639"/>
            <a:ext cx="0" cy="2544097"/>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Tree>
    <p:extLst>
      <p:ext uri="{BB962C8B-B14F-4D97-AF65-F5344CB8AC3E}">
        <p14:creationId xmlns:p14="http://schemas.microsoft.com/office/powerpoint/2010/main" val="7741974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192" y="1192"/>
                        <a:ext cx="1190" cy="1190"/>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9144000" cy="5143500"/>
          </a:xfrm>
          <a:prstGeom prst="rect">
            <a:avLst/>
          </a:prstGeom>
        </p:spPr>
      </p:pic>
      <p:sp>
        <p:nvSpPr>
          <p:cNvPr id="8" name="Rectangle 7"/>
          <p:cNvSpPr/>
          <p:nvPr userDrawn="1"/>
        </p:nvSpPr>
        <p:spPr bwMode="black">
          <a:xfrm>
            <a:off x="473202" y="469650"/>
            <a:ext cx="6093900" cy="41472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1500" dirty="0">
              <a:solidFill>
                <a:prstClr val="white"/>
              </a:solidFill>
              <a:latin typeface="+mn-lt"/>
              <a:sym typeface="Trebuchet MS" panose="020B0603020202020204" pitchFamily="34" charset="0"/>
            </a:endParaRPr>
          </a:p>
        </p:txBody>
      </p:sp>
      <p:sp>
        <p:nvSpPr>
          <p:cNvPr id="15" name="TextBox 14"/>
          <p:cNvSpPr txBox="1"/>
          <p:nvPr/>
        </p:nvSpPr>
        <p:spPr bwMode="white">
          <a:xfrm>
            <a:off x="693735" y="4286383"/>
            <a:ext cx="630601" cy="127583"/>
          </a:xfrm>
          <a:prstGeom prst="rect">
            <a:avLst/>
          </a:prstGeom>
          <a:noFill/>
        </p:spPr>
        <p:txBody>
          <a:bodyPr wrap="none" lIns="0" tIns="0" rIns="0" bIns="0" rtlCol="0" anchor="b">
            <a:noAutofit/>
          </a:bodyPr>
          <a:lstStyle/>
          <a:p>
            <a:pPr>
              <a:lnSpc>
                <a:spcPct val="90000"/>
              </a:lnSpc>
              <a:spcAft>
                <a:spcPts val="450"/>
              </a:spcAft>
            </a:pPr>
            <a:r>
              <a:rPr lang="en-US" sz="9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007643" y="2227135"/>
            <a:ext cx="3025018" cy="632231"/>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350" dirty="0"/>
          </a:p>
        </p:txBody>
      </p:sp>
    </p:spTree>
    <p:extLst>
      <p:ext uri="{BB962C8B-B14F-4D97-AF65-F5344CB8AC3E}">
        <p14:creationId xmlns:p14="http://schemas.microsoft.com/office/powerpoint/2010/main" val="3109920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450" y="-1"/>
            <a:ext cx="9145350" cy="51435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750"/>
                </a:spcAft>
              </a:pPr>
              <a:endParaRPr lang="en-US" sz="900" dirty="0">
                <a:solidFill>
                  <a:schemeClr val="bg1"/>
                </a:solidFill>
                <a:latin typeface="+mn-lt"/>
              </a:endParaRPr>
            </a:p>
          </p:txBody>
        </p:sp>
        <p:sp>
          <p:nvSpPr>
            <p:cNvPr id="153" name="Footnote example"/>
            <p:cNvSpPr txBox="1"/>
            <p:nvPr/>
          </p:nvSpPr>
          <p:spPr>
            <a:xfrm>
              <a:off x="630000" y="6144441"/>
              <a:ext cx="9030915" cy="415499"/>
            </a:xfrm>
            <a:prstGeom prst="rect">
              <a:avLst/>
            </a:prstGeom>
            <a:noFill/>
          </p:spPr>
          <p:txBody>
            <a:bodyPr wrap="square" lIns="0" tIns="0" rIns="0" bIns="0" rtlCol="0" anchor="b">
              <a:spAutoFit/>
            </a:bodyPr>
            <a:lstStyle/>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685800" rtl="0" eaLnBrk="1" fontAlgn="auto" latinLnBrk="0" hangingPunct="1">
                <a:lnSpc>
                  <a:spcPct val="90000"/>
                </a:lnSpc>
                <a:spcBef>
                  <a:spcPts val="0"/>
                </a:spcBef>
                <a:spcAft>
                  <a:spcPts val="0"/>
                </a:spcAft>
                <a:buClrTx/>
                <a:buSzTx/>
                <a:buFontTx/>
                <a:buNone/>
                <a:tabLst/>
                <a:defRPr/>
              </a:pPr>
              <a:r>
                <a:rPr kumimoji="0" lang="en-US" sz="75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Tree>
    <p:extLst>
      <p:ext uri="{BB962C8B-B14F-4D97-AF65-F5344CB8AC3E}">
        <p14:creationId xmlns:p14="http://schemas.microsoft.com/office/powerpoint/2010/main" val="987183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Trebuchet MS" panose="020B0603020202020204" pitchFamily="34" charset="0"/>
                <a:sym typeface="Trebuchet MS" panose="020B0603020202020204" pitchFamily="34" charset="0"/>
              </a:rPr>
              <a:t>Copyright © 2021 by DataSquad SSA, Orange MEA. All rights reserved.</a:t>
            </a:r>
          </a:p>
        </p:txBody>
      </p:sp>
      <p:sp>
        <p:nvSpPr>
          <p:cNvPr id="11" name="Rectangle 10"/>
          <p:cNvSpPr/>
          <p:nvPr userDrawn="1"/>
        </p:nvSpPr>
        <p:spPr bwMode="invGray">
          <a:xfrm>
            <a:off x="1041109" y="3518390"/>
            <a:ext cx="697003" cy="746906"/>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1882112" y="3518390"/>
            <a:ext cx="1177614" cy="1101132"/>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dirty="0">
              <a:solidFill>
                <a:srgbClr val="FFFFFF"/>
              </a:solidFill>
              <a:latin typeface="Trebuchet MS" panose="020B0603020202020204" pitchFamily="34" charset="0"/>
            </a:endParaRPr>
          </a:p>
        </p:txBody>
      </p:sp>
      <p:sp>
        <p:nvSpPr>
          <p:cNvPr id="2" name="TextBox 1"/>
          <p:cNvSpPr txBox="1"/>
          <p:nvPr userDrawn="1"/>
        </p:nvSpPr>
        <p:spPr>
          <a:xfrm>
            <a:off x="472500" y="680400"/>
            <a:ext cx="2586600" cy="915351"/>
          </a:xfrm>
          <a:prstGeom prst="rect">
            <a:avLst/>
          </a:prstGeom>
          <a:noFill/>
          <a:ln>
            <a:solidFill>
              <a:schemeClr val="bg1"/>
            </a:solidFill>
          </a:ln>
        </p:spPr>
        <p:txBody>
          <a:bodyPr wrap="square" lIns="459000" tIns="351000" rIns="0" bIns="0" rtlCol="0" anchor="t">
            <a:spAutoFit/>
          </a:bodyPr>
          <a:lstStyle/>
          <a:p>
            <a:pPr>
              <a:lnSpc>
                <a:spcPct val="90000"/>
              </a:lnSpc>
              <a:spcAft>
                <a:spcPts val="450"/>
              </a:spcAft>
            </a:pPr>
            <a:endParaRPr lang="en-US" sz="4050" dirty="0">
              <a:solidFill>
                <a:schemeClr val="bg1"/>
              </a:solidFill>
            </a:endParaRPr>
          </a:p>
        </p:txBody>
      </p:sp>
      <p:sp>
        <p:nvSpPr>
          <p:cNvPr id="10" name="TextBox 1"/>
          <p:cNvSpPr txBox="1"/>
          <p:nvPr userDrawn="1"/>
        </p:nvSpPr>
        <p:spPr>
          <a:xfrm>
            <a:off x="824407" y="836562"/>
            <a:ext cx="1882247" cy="684418"/>
          </a:xfrm>
          <a:prstGeom prst="rect">
            <a:avLst/>
          </a:prstGeom>
          <a:noFill/>
        </p:spPr>
        <p:txBody>
          <a:bodyPr wrap="none" rtlCol="0">
            <a:spAutoFit/>
          </a:bodyPr>
          <a:lstStyle/>
          <a:p>
            <a:pPr algn="ctr" fontAlgn="auto">
              <a:lnSpc>
                <a:spcPct val="95000"/>
              </a:lnSpc>
              <a:spcBef>
                <a:spcPts val="0"/>
              </a:spcBef>
              <a:spcAft>
                <a:spcPts val="0"/>
              </a:spcAft>
            </a:pPr>
            <a:r>
              <a:rPr lang="en-US" sz="4050" dirty="0">
                <a:solidFill>
                  <a:schemeClr val="bg1"/>
                </a:solidFill>
                <a:latin typeface="+mj-lt"/>
              </a:rPr>
              <a:t>Agenda</a:t>
            </a:r>
          </a:p>
        </p:txBody>
      </p:sp>
    </p:spTree>
    <p:extLst>
      <p:ext uri="{BB962C8B-B14F-4D97-AF65-F5344CB8AC3E}">
        <p14:creationId xmlns:p14="http://schemas.microsoft.com/office/powerpoint/2010/main" val="1927615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A76D8-41AA-133F-CD3E-3933D6680A3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942DA4D-C6A5-1284-26EC-7FABB24F1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02D51C1-A15F-9BF3-07F5-C7D8A3D56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EDD6B52-9912-7B3D-50CD-609C0C59DC3D}"/>
              </a:ext>
            </a:extLst>
          </p:cNvPr>
          <p:cNvSpPr>
            <a:spLocks noGrp="1"/>
          </p:cNvSpPr>
          <p:nvPr>
            <p:ph type="dt" sz="half" idx="10"/>
          </p:nvPr>
        </p:nvSpPr>
        <p:spPr/>
        <p:txBody>
          <a:bodyPr/>
          <a:lstStyle/>
          <a:p>
            <a:fld id="{D2DA051F-F03F-417C-AE10-869DC12F367C}" type="datetimeFigureOut">
              <a:rPr lang="fr-FR" smtClean="0"/>
              <a:t>28/11/2023</a:t>
            </a:fld>
            <a:endParaRPr lang="fr-FR"/>
          </a:p>
        </p:txBody>
      </p:sp>
      <p:sp>
        <p:nvSpPr>
          <p:cNvPr id="6" name="Espace réservé du pied de page 5">
            <a:extLst>
              <a:ext uri="{FF2B5EF4-FFF2-40B4-BE49-F238E27FC236}">
                <a16:creationId xmlns:a16="http://schemas.microsoft.com/office/drawing/2014/main" id="{C1683789-B5A8-FF15-98CA-5BBCD89F285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CFD44FC-5DD5-AC85-AE2F-33BD3945B273}"/>
              </a:ext>
            </a:extLst>
          </p:cNvPr>
          <p:cNvSpPr>
            <a:spLocks noGrp="1"/>
          </p:cNvSpPr>
          <p:nvPr>
            <p:ph type="sldNum" sz="quarter" idx="12"/>
          </p:nvPr>
        </p:nvSpPr>
        <p:spPr/>
        <p:txBody>
          <a:bodyPr/>
          <a:lstStyle/>
          <a:p>
            <a:fld id="{77A36DAB-E9B5-45B8-B151-662D433133A5}" type="slidenum">
              <a:rPr lang="fr-FR" smtClean="0"/>
              <a:t>‹N°›</a:t>
            </a:fld>
            <a:endParaRPr lang="fr-FR"/>
          </a:p>
        </p:txBody>
      </p:sp>
    </p:spTree>
    <p:extLst>
      <p:ext uri="{BB962C8B-B14F-4D97-AF65-F5344CB8AC3E}">
        <p14:creationId xmlns:p14="http://schemas.microsoft.com/office/powerpoint/2010/main" val="236402897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Trebuchet MS" panose="020B0603020202020204" pitchFamily="34" charset="0"/>
                <a:sym typeface="Trebuchet MS" panose="020B0603020202020204" pitchFamily="34" charset="0"/>
              </a:rPr>
              <a:t>Copyright © 2021 by DataSquad SSA, Orange MEA. All rights reserved.</a:t>
            </a:r>
          </a:p>
        </p:txBody>
      </p:sp>
      <p:sp>
        <p:nvSpPr>
          <p:cNvPr id="10" name="Rectangle 9"/>
          <p:cNvSpPr/>
          <p:nvPr userDrawn="1"/>
        </p:nvSpPr>
        <p:spPr bwMode="white">
          <a:xfrm>
            <a:off x="963557" y="1071098"/>
            <a:ext cx="710754" cy="71075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963900" y="2000700"/>
            <a:ext cx="7214400" cy="24003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420514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7" name="TextBox 6"/>
          <p:cNvSpPr txBox="1"/>
          <p:nvPr userDrawn="1"/>
        </p:nvSpPr>
        <p:spPr bwMode="white">
          <a:xfrm>
            <a:off x="8375904" y="4803300"/>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Trebuchet MS" panose="020B0603020202020204" pitchFamily="34" charset="0"/>
                <a:sym typeface="Trebuchet MS" panose="020B0603020202020204" pitchFamily="34" charset="0"/>
              </a:rPr>
              <a:t>Copyright © 2021 by DataSquad SSA, Orange MEA. All rights reserved.</a:t>
            </a:r>
          </a:p>
        </p:txBody>
      </p:sp>
      <p:sp>
        <p:nvSpPr>
          <p:cNvPr id="10" name="Title 1"/>
          <p:cNvSpPr txBox="1">
            <a:spLocks/>
          </p:cNvSpPr>
          <p:nvPr userDrawn="1"/>
        </p:nvSpPr>
        <p:spPr>
          <a:xfrm>
            <a:off x="472500" y="467100"/>
            <a:ext cx="5392499" cy="353174"/>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550" dirty="0">
                <a:solidFill>
                  <a:schemeClr val="bg1"/>
                </a:solidFill>
              </a:rPr>
              <a:t>Agenda</a:t>
            </a:r>
          </a:p>
        </p:txBody>
      </p:sp>
      <p:cxnSp>
        <p:nvCxnSpPr>
          <p:cNvPr id="13" name="Straight Connector 12"/>
          <p:cNvCxnSpPr/>
          <p:nvPr userDrawn="1"/>
        </p:nvCxnSpPr>
        <p:spPr bwMode="white">
          <a:xfrm>
            <a:off x="464174" y="904500"/>
            <a:ext cx="8682228"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261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13" name="Rectangle 12"/>
          <p:cNvSpPr/>
          <p:nvPr userDrawn="1"/>
        </p:nvSpPr>
        <p:spPr bwMode="white">
          <a:xfrm>
            <a:off x="3060573" y="-982"/>
            <a:ext cx="6083428" cy="51444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
        <p:nvSpPr>
          <p:cNvPr id="15" name="TextBox 14"/>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472501" y="2405787"/>
            <a:ext cx="1160357" cy="332399"/>
          </a:xfrm>
          <a:prstGeom prst="rect">
            <a:avLst/>
          </a:prstGeom>
          <a:noFill/>
        </p:spPr>
        <p:txBody>
          <a:bodyPr wrap="square" lIns="0" tIns="0" rIns="0" bIns="0" rtlCol="0" anchor="t">
            <a:spAutoFit/>
          </a:bodyPr>
          <a:lstStyle/>
          <a:p>
            <a:pPr>
              <a:lnSpc>
                <a:spcPct val="90000"/>
              </a:lnSpc>
              <a:spcAft>
                <a:spcPts val="450"/>
              </a:spcAft>
            </a:pPr>
            <a:r>
              <a:rPr lang="en-US" sz="2400" dirty="0">
                <a:solidFill>
                  <a:schemeClr val="bg1"/>
                </a:solidFill>
              </a:rPr>
              <a:t>Agenda</a:t>
            </a:r>
          </a:p>
        </p:txBody>
      </p:sp>
    </p:spTree>
    <p:extLst>
      <p:ext uri="{BB962C8B-B14F-4D97-AF65-F5344CB8AC3E}">
        <p14:creationId xmlns:p14="http://schemas.microsoft.com/office/powerpoint/2010/main" val="39399110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5"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Trebuchet MS" panose="020B0603020202020204" pitchFamily="34" charset="0"/>
                <a:sym typeface="Trebuchet MS" panose="020B0603020202020204" pitchFamily="34" charset="0"/>
              </a:rPr>
              <a:t>Copyright © 2021 by DataSquad SSA, Orange MEA. All rights reserved.</a:t>
            </a:r>
          </a:p>
        </p:txBody>
      </p:sp>
      <p:sp>
        <p:nvSpPr>
          <p:cNvPr id="8" name="Rectangle 7"/>
          <p:cNvSpPr/>
          <p:nvPr userDrawn="1"/>
        </p:nvSpPr>
        <p:spPr bwMode="invGray">
          <a:xfrm>
            <a:off x="1041109" y="3518390"/>
            <a:ext cx="697003" cy="746906"/>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15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1882112" y="3518390"/>
            <a:ext cx="1177614" cy="1101132"/>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35000" rIns="137160" bIns="137160" numCol="1" spcCol="0" rtlCol="0" fromWordArt="0" anchor="t" anchorCtr="0" forceAA="0" compatLnSpc="1">
            <a:prstTxWarp prst="textNoShape">
              <a:avLst/>
            </a:prstTxWarp>
            <a:noAutofit/>
          </a:bodyPr>
          <a:lstStyle/>
          <a:p>
            <a:pPr>
              <a:lnSpc>
                <a:spcPct val="95000"/>
              </a:lnSpc>
            </a:pPr>
            <a:endParaRPr lang="en-US" sz="900" dirty="0">
              <a:solidFill>
                <a:srgbClr val="FFFFFF"/>
              </a:solidFill>
              <a:latin typeface="Trebuchet MS" panose="020B0603020202020204" pitchFamily="34" charset="0"/>
            </a:endParaRPr>
          </a:p>
        </p:txBody>
      </p:sp>
      <p:sp>
        <p:nvSpPr>
          <p:cNvPr id="11" name="TextBox 10"/>
          <p:cNvSpPr txBox="1"/>
          <p:nvPr userDrawn="1"/>
        </p:nvSpPr>
        <p:spPr>
          <a:xfrm>
            <a:off x="472500" y="680399"/>
            <a:ext cx="2586600" cy="915351"/>
          </a:xfrm>
          <a:prstGeom prst="rect">
            <a:avLst/>
          </a:prstGeom>
          <a:noFill/>
          <a:ln>
            <a:solidFill>
              <a:schemeClr val="accent4"/>
            </a:solidFill>
          </a:ln>
        </p:spPr>
        <p:txBody>
          <a:bodyPr wrap="square" lIns="459000" tIns="351000" rIns="0" bIns="0" rtlCol="0" anchor="t">
            <a:spAutoFit/>
          </a:bodyPr>
          <a:lstStyle/>
          <a:p>
            <a:pPr>
              <a:lnSpc>
                <a:spcPct val="90000"/>
              </a:lnSpc>
              <a:spcAft>
                <a:spcPts val="450"/>
              </a:spcAft>
            </a:pPr>
            <a:endParaRPr lang="en-US" sz="4050" dirty="0">
              <a:solidFill>
                <a:schemeClr val="accent4"/>
              </a:solidFill>
            </a:endParaRPr>
          </a:p>
        </p:txBody>
      </p:sp>
      <p:sp>
        <p:nvSpPr>
          <p:cNvPr id="9" name="TextBox 1"/>
          <p:cNvSpPr txBox="1"/>
          <p:nvPr userDrawn="1"/>
        </p:nvSpPr>
        <p:spPr>
          <a:xfrm>
            <a:off x="824407" y="836562"/>
            <a:ext cx="1882247" cy="684418"/>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4050" dirty="0"/>
              <a:t>Agenda</a:t>
            </a:r>
          </a:p>
        </p:txBody>
      </p:sp>
    </p:spTree>
    <p:extLst>
      <p:ext uri="{BB962C8B-B14F-4D97-AF65-F5344CB8AC3E}">
        <p14:creationId xmlns:p14="http://schemas.microsoft.com/office/powerpoint/2010/main" val="1447997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5"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Trebuchet MS" panose="020B0603020202020204" pitchFamily="34" charset="0"/>
                <a:sym typeface="Trebuchet MS" panose="020B0603020202020204" pitchFamily="34" charset="0"/>
              </a:rPr>
              <a:t>Copyright © 2021 by DataSquad SSA, Orange MEA. All rights reserved.</a:t>
            </a:r>
          </a:p>
        </p:txBody>
      </p:sp>
      <p:sp>
        <p:nvSpPr>
          <p:cNvPr id="8" name="Rectangle 7"/>
          <p:cNvSpPr/>
          <p:nvPr userDrawn="1"/>
        </p:nvSpPr>
        <p:spPr bwMode="white">
          <a:xfrm>
            <a:off x="963557" y="1071098"/>
            <a:ext cx="710754" cy="71075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9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963900" y="2000700"/>
            <a:ext cx="7214400" cy="24003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15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7919352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5"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Trebuchet MS" panose="020B0603020202020204" pitchFamily="34" charset="0"/>
                <a:sym typeface="Trebuchet MS" panose="020B0603020202020204" pitchFamily="34" charset="0"/>
              </a:rPr>
              <a:t>Copyright © 2021 by DataSquad SSA, Orange MEA. All rights reserved.</a:t>
            </a:r>
          </a:p>
        </p:txBody>
      </p:sp>
      <p:sp>
        <p:nvSpPr>
          <p:cNvPr id="7" name="Title 1"/>
          <p:cNvSpPr txBox="1">
            <a:spLocks/>
          </p:cNvSpPr>
          <p:nvPr userDrawn="1"/>
        </p:nvSpPr>
        <p:spPr>
          <a:xfrm>
            <a:off x="472500" y="467100"/>
            <a:ext cx="5392499" cy="353174"/>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2550" dirty="0">
                <a:solidFill>
                  <a:schemeClr val="accent4"/>
                </a:solidFill>
              </a:rPr>
              <a:t>Agenda</a:t>
            </a:r>
          </a:p>
        </p:txBody>
      </p:sp>
      <p:cxnSp>
        <p:nvCxnSpPr>
          <p:cNvPr id="9" name="Straight Connector 8"/>
          <p:cNvCxnSpPr/>
          <p:nvPr userDrawn="1"/>
        </p:nvCxnSpPr>
        <p:spPr bwMode="white">
          <a:xfrm>
            <a:off x="464174" y="904500"/>
            <a:ext cx="8682228"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1891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2753302" y="0"/>
            <a:ext cx="312713" cy="5143500"/>
          </a:xfrm>
          <a:prstGeom prst="rect">
            <a:avLst/>
          </a:prstGeom>
        </p:spPr>
      </p:pic>
      <p:sp>
        <p:nvSpPr>
          <p:cNvPr id="26" name="Rectangle 25"/>
          <p:cNvSpPr/>
          <p:nvPr userDrawn="1"/>
        </p:nvSpPr>
        <p:spPr bwMode="ltGray">
          <a:xfrm>
            <a:off x="3060573" y="-982"/>
            <a:ext cx="6083428" cy="51444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9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lumMod val="50000"/>
                  </a:schemeClr>
                </a:solidFill>
                <a:latin typeface="+mn-lt"/>
                <a:sym typeface="Trebuchet MS" panose="020B0603020202020204" pitchFamily="34" charset="0"/>
              </a:rPr>
              <a:t>Copyright © 2021 by DataSquad SSA, Orange MEA. All rights reserved.</a:t>
            </a:r>
          </a:p>
        </p:txBody>
      </p:sp>
      <p:sp>
        <p:nvSpPr>
          <p:cNvPr id="28" name="TextBox 27"/>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472501" y="2446609"/>
            <a:ext cx="870785" cy="249299"/>
          </a:xfrm>
          <a:prstGeom prst="rect">
            <a:avLst/>
          </a:prstGeom>
          <a:noFill/>
        </p:spPr>
        <p:txBody>
          <a:bodyPr wrap="square" lIns="0" tIns="0" rIns="0" bIns="0" rtlCol="0" anchor="t">
            <a:spAutoFit/>
          </a:bodyPr>
          <a:lstStyle/>
          <a:p>
            <a:pPr>
              <a:lnSpc>
                <a:spcPct val="90000"/>
              </a:lnSpc>
              <a:spcAft>
                <a:spcPts val="450"/>
              </a:spcAft>
            </a:pPr>
            <a:r>
              <a:rPr lang="en-US" sz="1800" dirty="0">
                <a:solidFill>
                  <a:schemeClr val="bg1"/>
                </a:solidFill>
              </a:rPr>
              <a:t>Agenda</a:t>
            </a:r>
          </a:p>
        </p:txBody>
      </p:sp>
    </p:spTree>
    <p:extLst>
      <p:ext uri="{BB962C8B-B14F-4D97-AF65-F5344CB8AC3E}">
        <p14:creationId xmlns:p14="http://schemas.microsoft.com/office/powerpoint/2010/main" val="6192627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192" y="1192"/>
                        <a:ext cx="1190" cy="1190"/>
                      </a:xfrm>
                      <a:prstGeom prst="rect">
                        <a:avLst/>
                      </a:prstGeom>
                    </p:spPr>
                  </p:pic>
                </p:oleObj>
              </mc:Fallback>
            </mc:AlternateContent>
          </a:graphicData>
        </a:graphic>
      </p:graphicFrame>
      <p:sp>
        <p:nvSpPr>
          <p:cNvPr id="13" name="Freeform 12"/>
          <p:cNvSpPr/>
          <p:nvPr/>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3066234" cy="51435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750"/>
              </a:spcAft>
            </a:pPr>
            <a:endParaRPr lang="en-US" sz="9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472500" y="1956406"/>
            <a:ext cx="2114550" cy="1275414"/>
          </a:xfrm>
          <a:prstGeom prst="rect">
            <a:avLst/>
          </a:prstGeom>
          <a:noFill/>
        </p:spPr>
        <p:txBody>
          <a:bodyPr wrap="square" lIns="0" tIns="0" rIns="0" bIns="0" rtlCol="0" anchor="ctr">
            <a:spAutoFit/>
          </a:bodyPr>
          <a:lstStyle/>
          <a:p>
            <a:pPr marL="0" indent="0">
              <a:lnSpc>
                <a:spcPct val="106000"/>
              </a:lnSpc>
              <a:spcAft>
                <a:spcPts val="525"/>
              </a:spcAft>
              <a:buFontTx/>
              <a:buNone/>
            </a:pPr>
            <a:r>
              <a:rPr lang="en-US" sz="405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7115176" y="2941873"/>
            <a:ext cx="3850481" cy="72712"/>
          </a:xfrm>
          <a:prstGeom prst="rect">
            <a:avLst/>
          </a:prstGeom>
          <a:noFill/>
        </p:spPr>
        <p:txBody>
          <a:bodyPr wrap="square" lIns="0" tIns="0" rIns="0" bIns="0" rtlCol="0" anchor="t">
            <a:spAutoFit/>
          </a:bodyPr>
          <a:lstStyle/>
          <a:p>
            <a:pPr>
              <a:lnSpc>
                <a:spcPct val="90000"/>
              </a:lnSpc>
              <a:spcAft>
                <a:spcPts val="450"/>
              </a:spcAft>
            </a:pPr>
            <a:r>
              <a:rPr lang="en-US" sz="525" dirty="0">
                <a:solidFill>
                  <a:schemeClr val="bg1"/>
                </a:solidFill>
                <a:latin typeface="Trebuchet MS" panose="020B0603020202020204" pitchFamily="34" charset="0"/>
                <a:sym typeface="Trebuchet MS" panose="020B0603020202020204" pitchFamily="34" charset="0"/>
              </a:rPr>
              <a:t>Copyright © 2021 by DataSquad SSA, Orange MEA. All rights reserved.</a:t>
            </a:r>
          </a:p>
        </p:txBody>
      </p:sp>
      <p:sp>
        <p:nvSpPr>
          <p:cNvPr id="19" name="TextBox 18"/>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331478" y="2690061"/>
            <a:ext cx="1023938" cy="253722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625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03AD6C-812D-5267-036C-23F58B490C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B1F1869-074B-712C-50EF-353684EE3B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6A49E2E-30F2-DF18-6C53-78FA1DA46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7CDCB20-FBD8-7C3A-0B32-6FB26344FF3B}"/>
              </a:ext>
            </a:extLst>
          </p:cNvPr>
          <p:cNvSpPr>
            <a:spLocks noGrp="1"/>
          </p:cNvSpPr>
          <p:nvPr>
            <p:ph type="dt" sz="half" idx="10"/>
          </p:nvPr>
        </p:nvSpPr>
        <p:spPr/>
        <p:txBody>
          <a:bodyPr/>
          <a:lstStyle/>
          <a:p>
            <a:fld id="{D2DA051F-F03F-417C-AE10-869DC12F367C}" type="datetimeFigureOut">
              <a:rPr lang="fr-FR" smtClean="0"/>
              <a:t>28/11/2023</a:t>
            </a:fld>
            <a:endParaRPr lang="fr-FR"/>
          </a:p>
        </p:txBody>
      </p:sp>
      <p:sp>
        <p:nvSpPr>
          <p:cNvPr id="6" name="Espace réservé du pied de page 5">
            <a:extLst>
              <a:ext uri="{FF2B5EF4-FFF2-40B4-BE49-F238E27FC236}">
                <a16:creationId xmlns:a16="http://schemas.microsoft.com/office/drawing/2014/main" id="{817B9FA7-63E0-57FC-46B2-1297B99A14D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52BEBB0-25FA-1BDD-D308-7ED26BC6949A}"/>
              </a:ext>
            </a:extLst>
          </p:cNvPr>
          <p:cNvSpPr>
            <a:spLocks noGrp="1"/>
          </p:cNvSpPr>
          <p:nvPr>
            <p:ph type="sldNum" sz="quarter" idx="12"/>
          </p:nvPr>
        </p:nvSpPr>
        <p:spPr/>
        <p:txBody>
          <a:bodyPr/>
          <a:lstStyle/>
          <a:p>
            <a:fld id="{77A36DAB-E9B5-45B8-B151-662D433133A5}" type="slidenum">
              <a:rPr lang="fr-FR" smtClean="0"/>
              <a:t>‹N°›</a:t>
            </a:fld>
            <a:endParaRPr lang="fr-FR"/>
          </a:p>
        </p:txBody>
      </p:sp>
    </p:spTree>
    <p:extLst>
      <p:ext uri="{BB962C8B-B14F-4D97-AF65-F5344CB8AC3E}">
        <p14:creationId xmlns:p14="http://schemas.microsoft.com/office/powerpoint/2010/main" val="161462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9" Type="http://schemas.openxmlformats.org/officeDocument/2006/relationships/slideLayout" Target="../slideLayouts/slideLayout59.xml"/><Relationship Id="rId21" Type="http://schemas.openxmlformats.org/officeDocument/2006/relationships/slideLayout" Target="../slideLayouts/slideLayout41.xml"/><Relationship Id="rId34" Type="http://schemas.openxmlformats.org/officeDocument/2006/relationships/slideLayout" Target="../slideLayouts/slideLayout54.xml"/><Relationship Id="rId42" Type="http://schemas.openxmlformats.org/officeDocument/2006/relationships/slideLayout" Target="../slideLayouts/slideLayout62.xml"/><Relationship Id="rId47" Type="http://schemas.openxmlformats.org/officeDocument/2006/relationships/slideLayout" Target="../slideLayouts/slideLayout67.xml"/><Relationship Id="rId50" Type="http://schemas.openxmlformats.org/officeDocument/2006/relationships/slideLayout" Target="../slideLayouts/slideLayout70.xml"/><Relationship Id="rId55" Type="http://schemas.openxmlformats.org/officeDocument/2006/relationships/slideLayout" Target="../slideLayouts/slideLayout75.xml"/><Relationship Id="rId63" Type="http://schemas.openxmlformats.org/officeDocument/2006/relationships/slideLayout" Target="../slideLayouts/slideLayout83.xml"/><Relationship Id="rId68" Type="http://schemas.openxmlformats.org/officeDocument/2006/relationships/theme" Target="../theme/theme3.xml"/><Relationship Id="rId7" Type="http://schemas.openxmlformats.org/officeDocument/2006/relationships/slideLayout" Target="../slideLayouts/slideLayout27.xml"/><Relationship Id="rId71" Type="http://schemas.openxmlformats.org/officeDocument/2006/relationships/image" Target="../media/image1.emf"/><Relationship Id="rId2" Type="http://schemas.openxmlformats.org/officeDocument/2006/relationships/slideLayout" Target="../slideLayouts/slideLayout22.xml"/><Relationship Id="rId16" Type="http://schemas.openxmlformats.org/officeDocument/2006/relationships/slideLayout" Target="../slideLayouts/slideLayout36.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slideLayout" Target="../slideLayouts/slideLayout52.xml"/><Relationship Id="rId37" Type="http://schemas.openxmlformats.org/officeDocument/2006/relationships/slideLayout" Target="../slideLayouts/slideLayout57.xml"/><Relationship Id="rId40" Type="http://schemas.openxmlformats.org/officeDocument/2006/relationships/slideLayout" Target="../slideLayouts/slideLayout60.xml"/><Relationship Id="rId45" Type="http://schemas.openxmlformats.org/officeDocument/2006/relationships/slideLayout" Target="../slideLayouts/slideLayout65.xml"/><Relationship Id="rId53" Type="http://schemas.openxmlformats.org/officeDocument/2006/relationships/slideLayout" Target="../slideLayouts/slideLayout73.xml"/><Relationship Id="rId58" Type="http://schemas.openxmlformats.org/officeDocument/2006/relationships/slideLayout" Target="../slideLayouts/slideLayout78.xml"/><Relationship Id="rId66" Type="http://schemas.openxmlformats.org/officeDocument/2006/relationships/slideLayout" Target="../slideLayouts/slideLayout86.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36" Type="http://schemas.openxmlformats.org/officeDocument/2006/relationships/slideLayout" Target="../slideLayouts/slideLayout56.xml"/><Relationship Id="rId49" Type="http://schemas.openxmlformats.org/officeDocument/2006/relationships/slideLayout" Target="../slideLayouts/slideLayout69.xml"/><Relationship Id="rId57" Type="http://schemas.openxmlformats.org/officeDocument/2006/relationships/slideLayout" Target="../slideLayouts/slideLayout77.xml"/><Relationship Id="rId61" Type="http://schemas.openxmlformats.org/officeDocument/2006/relationships/slideLayout" Target="../slideLayouts/slideLayout81.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4" Type="http://schemas.openxmlformats.org/officeDocument/2006/relationships/slideLayout" Target="../slideLayouts/slideLayout64.xml"/><Relationship Id="rId52" Type="http://schemas.openxmlformats.org/officeDocument/2006/relationships/slideLayout" Target="../slideLayouts/slideLayout72.xml"/><Relationship Id="rId60" Type="http://schemas.openxmlformats.org/officeDocument/2006/relationships/slideLayout" Target="../slideLayouts/slideLayout80.xml"/><Relationship Id="rId65" Type="http://schemas.openxmlformats.org/officeDocument/2006/relationships/slideLayout" Target="../slideLayouts/slideLayout85.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 Id="rId35" Type="http://schemas.openxmlformats.org/officeDocument/2006/relationships/slideLayout" Target="../slideLayouts/slideLayout55.xml"/><Relationship Id="rId43" Type="http://schemas.openxmlformats.org/officeDocument/2006/relationships/slideLayout" Target="../slideLayouts/slideLayout63.xml"/><Relationship Id="rId48" Type="http://schemas.openxmlformats.org/officeDocument/2006/relationships/slideLayout" Target="../slideLayouts/slideLayout68.xml"/><Relationship Id="rId56" Type="http://schemas.openxmlformats.org/officeDocument/2006/relationships/slideLayout" Target="../slideLayouts/slideLayout76.xml"/><Relationship Id="rId64" Type="http://schemas.openxmlformats.org/officeDocument/2006/relationships/slideLayout" Target="../slideLayouts/slideLayout84.xml"/><Relationship Id="rId69" Type="http://schemas.openxmlformats.org/officeDocument/2006/relationships/tags" Target="../tags/tag1.xml"/><Relationship Id="rId8" Type="http://schemas.openxmlformats.org/officeDocument/2006/relationships/slideLayout" Target="../slideLayouts/slideLayout28.xml"/><Relationship Id="rId51" Type="http://schemas.openxmlformats.org/officeDocument/2006/relationships/slideLayout" Target="../slideLayouts/slideLayout71.xml"/><Relationship Id="rId3" Type="http://schemas.openxmlformats.org/officeDocument/2006/relationships/slideLayout" Target="../slideLayouts/slideLayout23.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slideLayout" Target="../slideLayouts/slideLayout53.xml"/><Relationship Id="rId38" Type="http://schemas.openxmlformats.org/officeDocument/2006/relationships/slideLayout" Target="../slideLayouts/slideLayout58.xml"/><Relationship Id="rId46" Type="http://schemas.openxmlformats.org/officeDocument/2006/relationships/slideLayout" Target="../slideLayouts/slideLayout66.xml"/><Relationship Id="rId59" Type="http://schemas.openxmlformats.org/officeDocument/2006/relationships/slideLayout" Target="../slideLayouts/slideLayout79.xml"/><Relationship Id="rId67" Type="http://schemas.openxmlformats.org/officeDocument/2006/relationships/slideLayout" Target="../slideLayouts/slideLayout87.xml"/><Relationship Id="rId20" Type="http://schemas.openxmlformats.org/officeDocument/2006/relationships/slideLayout" Target="../slideLayouts/slideLayout40.xml"/><Relationship Id="rId41" Type="http://schemas.openxmlformats.org/officeDocument/2006/relationships/slideLayout" Target="../slideLayouts/slideLayout61.xml"/><Relationship Id="rId54" Type="http://schemas.openxmlformats.org/officeDocument/2006/relationships/slideLayout" Target="../slideLayouts/slideLayout74.xml"/><Relationship Id="rId62" Type="http://schemas.openxmlformats.org/officeDocument/2006/relationships/slideLayout" Target="../slideLayouts/slideLayout82.xml"/><Relationship Id="rId7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97A52C6-8BD1-5A89-C78C-AFED781AA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FC440B7-3E2C-A7D6-DDC1-9648B2EAE6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801C3F0-A7E4-23D9-3F07-C3084B3673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A051F-F03F-417C-AE10-869DC12F367C}" type="datetimeFigureOut">
              <a:rPr lang="fr-FR" smtClean="0"/>
              <a:t>28/11/2023</a:t>
            </a:fld>
            <a:endParaRPr lang="fr-FR"/>
          </a:p>
        </p:txBody>
      </p:sp>
      <p:sp>
        <p:nvSpPr>
          <p:cNvPr id="5" name="Espace réservé du pied de page 4">
            <a:extLst>
              <a:ext uri="{FF2B5EF4-FFF2-40B4-BE49-F238E27FC236}">
                <a16:creationId xmlns:a16="http://schemas.microsoft.com/office/drawing/2014/main" id="{60A0ED41-3708-681C-D327-283DC40A9B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403AAF7-6CA4-D395-6BF0-E412B4A89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36DAB-E9B5-45B8-B151-662D433133A5}" type="slidenum">
              <a:rPr lang="fr-FR" smtClean="0"/>
              <a:t>‹N°›</a:t>
            </a:fld>
            <a:endParaRPr lang="fr-FR"/>
          </a:p>
        </p:txBody>
      </p:sp>
    </p:spTree>
    <p:extLst>
      <p:ext uri="{BB962C8B-B14F-4D97-AF65-F5344CB8AC3E}">
        <p14:creationId xmlns:p14="http://schemas.microsoft.com/office/powerpoint/2010/main" val="1441140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
        <p:nvSpPr>
          <p:cNvPr id="6" name="ZoneTexte 5">
            <a:extLst>
              <a:ext uri="{FF2B5EF4-FFF2-40B4-BE49-F238E27FC236}">
                <a16:creationId xmlns:a16="http://schemas.microsoft.com/office/drawing/2014/main" id="{776AA747-4F10-1AAB-155E-3CA3B5E660DC}"/>
              </a:ext>
            </a:extLst>
          </p:cNvPr>
          <p:cNvSpPr txBox="1"/>
          <p:nvPr>
            <p:extLst>
              <p:ext uri="{1162E1C5-73C7-4A58-AE30-91384D911F3F}">
                <p184:classification xmlns:p184="http://schemas.microsoft.com/office/powerpoint/2018/4/main" val="ftr"/>
              </p:ext>
            </p:extLst>
          </p:nvPr>
        </p:nvSpPr>
        <p:spPr>
          <a:xfrm>
            <a:off x="4125913" y="50215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5" r:id="rId3"/>
    <p:sldLayoutId id="2147483664" r:id="rId4"/>
    <p:sldLayoutId id="2147483666" r:id="rId5"/>
    <p:sldLayoutId id="2147483667" r:id="rId6"/>
    <p:sldLayoutId id="2147483663" r:id="rId7"/>
    <p:sldLayoutId id="2147483668" r:id="rId8"/>
    <p:sldLayoutId id="2147483669"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192" y="1192"/>
                        <a:ext cx="1190" cy="1190"/>
                      </a:xfrm>
                      <a:prstGeom prst="rect">
                        <a:avLst/>
                      </a:prstGeom>
                    </p:spPr>
                  </p:pic>
                </p:oleObj>
              </mc:Fallback>
            </mc:AlternateContent>
          </a:graphicData>
        </a:graphic>
      </p:graphicFrame>
      <p:sp>
        <p:nvSpPr>
          <p:cNvPr id="11" name="Date Placeholder 3"/>
          <p:cNvSpPr>
            <a:spLocks noGrp="1"/>
          </p:cNvSpPr>
          <p:nvPr>
            <p:ph type="dt" sz="half" idx="2"/>
          </p:nvPr>
        </p:nvSpPr>
        <p:spPr>
          <a:xfrm>
            <a:off x="7258051" y="4803777"/>
            <a:ext cx="1111538" cy="115416"/>
          </a:xfrm>
          <a:prstGeom prst="rect">
            <a:avLst/>
          </a:prstGeom>
        </p:spPr>
        <p:txBody>
          <a:bodyPr vert="horz" wrap="square" lIns="0" tIns="0" rIns="0" bIns="0" rtlCol="0" anchor="b">
            <a:spAutoFit/>
          </a:bodyPr>
          <a:lstStyle>
            <a:lvl1pPr algn="r">
              <a:defRPr sz="75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8375904" y="4803777"/>
            <a:ext cx="285750" cy="115416"/>
          </a:xfrm>
          <a:prstGeom prst="rect">
            <a:avLst/>
          </a:prstGeom>
          <a:noFill/>
        </p:spPr>
        <p:txBody>
          <a:bodyPr wrap="square" lIns="0" tIns="0" rIns="0" bIns="0" rtlCol="0" anchor="b">
            <a:spAutoFit/>
          </a:bodyPr>
          <a:lstStyle/>
          <a:p>
            <a:pPr marL="0" marR="0" indent="0" algn="r" defTabSz="685800" rtl="0" eaLnBrk="1" fontAlgn="auto" latinLnBrk="0" hangingPunct="1">
              <a:lnSpc>
                <a:spcPct val="100000"/>
              </a:lnSpc>
              <a:spcBef>
                <a:spcPts val="0"/>
              </a:spcBef>
              <a:spcAft>
                <a:spcPts val="0"/>
              </a:spcAft>
              <a:buClrTx/>
              <a:buSzTx/>
              <a:buFontTx/>
              <a:buNone/>
              <a:tabLst/>
              <a:defRPr/>
            </a:pPr>
            <a:fld id="{DFCF27A5-1A5B-48D3-A060-2758FFBB1ADD}" type="slidenum">
              <a:rPr lang="en-US" sz="750" kern="1200" smtClean="0">
                <a:solidFill>
                  <a:schemeClr val="bg1">
                    <a:lumMod val="50000"/>
                  </a:schemeClr>
                </a:solidFill>
                <a:latin typeface="+mn-lt"/>
                <a:ea typeface="+mn-ea"/>
                <a:cs typeface="+mn-cs"/>
                <a:sym typeface="Trebuchet MS" panose="020B0603020202020204" pitchFamily="34" charset="0"/>
              </a:rPr>
              <a:pPr marL="0" marR="0" indent="0" algn="r" defTabSz="685800" rtl="0" eaLnBrk="1" fontAlgn="auto" latinLnBrk="0" hangingPunct="1">
                <a:lnSpc>
                  <a:spcPct val="100000"/>
                </a:lnSpc>
                <a:spcBef>
                  <a:spcPts val="0"/>
                </a:spcBef>
                <a:spcAft>
                  <a:spcPts val="0"/>
                </a:spcAft>
                <a:buClrTx/>
                <a:buSzTx/>
                <a:buFontTx/>
                <a:buNone/>
                <a:tabLst/>
                <a:defRPr/>
              </a:pPr>
              <a:t>‹N°›</a:t>
            </a:fld>
            <a:endParaRPr lang="en-US" sz="75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472500" y="467101"/>
            <a:ext cx="8200013" cy="2492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472500" y="1369219"/>
            <a:ext cx="8200013" cy="3263504"/>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MSIPCMContentMarking" descr="{&quot;HashCode&quot;:-309203560,&quot;Placement&quot;:&quot;Footer&quot;,&quot;Top&quot;:523.8,&quot;Left&quot;:435.058655,&quot;SlideWidth&quot;:960,&quot;SlideHeight&quot;:540}">
            <a:extLst>
              <a:ext uri="{FF2B5EF4-FFF2-40B4-BE49-F238E27FC236}">
                <a16:creationId xmlns:a16="http://schemas.microsoft.com/office/drawing/2014/main" id="{A9016215-229E-41AD-9F83-9AB45CF6E9C2}"/>
              </a:ext>
            </a:extLst>
          </p:cNvPr>
          <p:cNvSpPr txBox="1"/>
          <p:nvPr userDrawn="1"/>
        </p:nvSpPr>
        <p:spPr>
          <a:xfrm>
            <a:off x="4143934" y="4989195"/>
            <a:ext cx="856133" cy="1543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spcBef>
                <a:spcPts val="0"/>
              </a:spcBef>
              <a:spcAft>
                <a:spcPts val="0"/>
              </a:spcAft>
            </a:pPr>
            <a:r>
              <a:rPr lang="fr-FR" sz="600">
                <a:solidFill>
                  <a:srgbClr val="ED7D31"/>
                </a:solidFill>
                <a:latin typeface="Helvetica 75 Bold" panose="020B0804020202020204" pitchFamily="34" charset="0"/>
              </a:rPr>
              <a:t>Orange Restricted</a:t>
            </a:r>
            <a:endParaRPr lang="fr-FR" sz="600" dirty="0" err="1">
              <a:solidFill>
                <a:srgbClr val="ED7D31"/>
              </a:solidFill>
              <a:latin typeface="Helvetica 75 Bold" panose="020B0804020202020204" pitchFamily="34" charset="0"/>
            </a:endParaRPr>
          </a:p>
        </p:txBody>
      </p:sp>
    </p:spTree>
    <p:extLst>
      <p:ext uri="{BB962C8B-B14F-4D97-AF65-F5344CB8AC3E}">
        <p14:creationId xmlns:p14="http://schemas.microsoft.com/office/powerpoint/2010/main" val="72442649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 id="2147483701" r:id="rId31"/>
    <p:sldLayoutId id="2147483702" r:id="rId32"/>
    <p:sldLayoutId id="2147483703" r:id="rId33"/>
    <p:sldLayoutId id="2147483704" r:id="rId34"/>
    <p:sldLayoutId id="2147483705" r:id="rId35"/>
    <p:sldLayoutId id="2147483706" r:id="rId36"/>
    <p:sldLayoutId id="2147483707" r:id="rId37"/>
    <p:sldLayoutId id="2147483708" r:id="rId38"/>
    <p:sldLayoutId id="2147483709" r:id="rId39"/>
    <p:sldLayoutId id="2147483710" r:id="rId40"/>
    <p:sldLayoutId id="2147483711" r:id="rId41"/>
    <p:sldLayoutId id="2147483712" r:id="rId42"/>
    <p:sldLayoutId id="2147483713" r:id="rId43"/>
    <p:sldLayoutId id="2147483714" r:id="rId44"/>
    <p:sldLayoutId id="2147483715" r:id="rId45"/>
    <p:sldLayoutId id="2147483716" r:id="rId46"/>
    <p:sldLayoutId id="2147483717" r:id="rId47"/>
    <p:sldLayoutId id="2147483718" r:id="rId48"/>
    <p:sldLayoutId id="2147483719" r:id="rId49"/>
    <p:sldLayoutId id="2147483720" r:id="rId50"/>
    <p:sldLayoutId id="2147483721" r:id="rId51"/>
    <p:sldLayoutId id="2147483722" r:id="rId52"/>
    <p:sldLayoutId id="2147483723" r:id="rId53"/>
    <p:sldLayoutId id="2147483724" r:id="rId54"/>
    <p:sldLayoutId id="2147483725" r:id="rId55"/>
    <p:sldLayoutId id="2147483726" r:id="rId56"/>
    <p:sldLayoutId id="2147483727" r:id="rId57"/>
    <p:sldLayoutId id="2147483728" r:id="rId58"/>
    <p:sldLayoutId id="2147483729" r:id="rId59"/>
    <p:sldLayoutId id="2147483730" r:id="rId60"/>
    <p:sldLayoutId id="2147483731" r:id="rId61"/>
    <p:sldLayoutId id="2147483732" r:id="rId62"/>
    <p:sldLayoutId id="2147483733" r:id="rId63"/>
    <p:sldLayoutId id="2147483734" r:id="rId64"/>
    <p:sldLayoutId id="2147483735" r:id="rId65"/>
    <p:sldLayoutId id="2147483736" r:id="rId66"/>
    <p:sldLayoutId id="2147483737"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685800" rtl="0" eaLnBrk="1" latinLnBrk="0" hangingPunct="1">
        <a:lnSpc>
          <a:spcPct val="90000"/>
        </a:lnSpc>
        <a:spcBef>
          <a:spcPct val="0"/>
        </a:spcBef>
        <a:buNone/>
        <a:defRPr sz="1800" kern="1200">
          <a:solidFill>
            <a:srgbClr val="FF7900"/>
          </a:solidFill>
          <a:latin typeface="+mj-lt"/>
          <a:ea typeface="+mj-ea"/>
          <a:cs typeface="+mj-cs"/>
          <a:sym typeface="Trebuchet MS" panose="020B0603020202020204" pitchFamily="34" charset="0"/>
        </a:defRPr>
      </a:lvl1pPr>
    </p:titleStyle>
    <p:bodyStyle>
      <a:lvl1pPr marL="0" indent="0" algn="l" defTabSz="685800" rtl="0" eaLnBrk="1" latinLnBrk="0" hangingPunct="1">
        <a:lnSpc>
          <a:spcPct val="110000"/>
        </a:lnSpc>
        <a:spcBef>
          <a:spcPts val="450"/>
        </a:spcBef>
        <a:spcAft>
          <a:spcPts val="225"/>
        </a:spcAft>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1pPr>
      <a:lvl2pPr marL="213300" indent="-129600" algn="l" defTabSz="685800" rtl="0" eaLnBrk="1" latinLnBrk="0" hangingPunct="1">
        <a:lnSpc>
          <a:spcPct val="90000"/>
        </a:lnSpc>
        <a:spcBef>
          <a:spcPts val="0"/>
        </a:spcBef>
        <a:spcAft>
          <a:spcPts val="225"/>
        </a:spcAft>
        <a:buClr>
          <a:srgbClr val="FF7900"/>
        </a:buClr>
        <a:buFont typeface="Arial" panose="020B0604020202020204" pitchFamily="34" charset="0"/>
        <a:buChar char="•"/>
        <a:defRPr lang="en-US" sz="900" kern="1200">
          <a:solidFill>
            <a:schemeClr val="tx1"/>
          </a:solidFill>
          <a:latin typeface="+mn-lt"/>
          <a:ea typeface="+mn-ea"/>
          <a:cs typeface="+mn-cs"/>
          <a:sym typeface="Trebuchet MS" panose="020B0603020202020204" pitchFamily="34" charset="0"/>
        </a:defRPr>
      </a:lvl2pPr>
      <a:lvl3pPr marL="383400" indent="-124200" algn="l" defTabSz="685800" rtl="0" eaLnBrk="1" latinLnBrk="0" hangingPunct="1">
        <a:lnSpc>
          <a:spcPct val="90000"/>
        </a:lnSpc>
        <a:spcBef>
          <a:spcPts val="0"/>
        </a:spcBef>
        <a:spcAft>
          <a:spcPts val="225"/>
        </a:spcAft>
        <a:buClr>
          <a:srgbClr val="FF7900"/>
        </a:buClr>
        <a:buFont typeface="Trebuchet MS" panose="020B0603020202020204" pitchFamily="34" charset="0"/>
        <a:buChar char="–"/>
        <a:defRPr lang="en-US" sz="900" kern="1200">
          <a:solidFill>
            <a:schemeClr val="tx1"/>
          </a:solidFill>
          <a:latin typeface="+mn-lt"/>
          <a:ea typeface="+mn-ea"/>
          <a:cs typeface="+mn-cs"/>
          <a:sym typeface="Trebuchet MS" panose="020B0603020202020204" pitchFamily="34" charset="0"/>
        </a:defRPr>
      </a:lvl3pPr>
      <a:lvl4pPr marL="0" indent="0" algn="l" defTabSz="685800" rtl="0" eaLnBrk="1" latinLnBrk="0" hangingPunct="1">
        <a:lnSpc>
          <a:spcPct val="110000"/>
        </a:lnSpc>
        <a:spcBef>
          <a:spcPts val="225"/>
        </a:spcBef>
        <a:spcAft>
          <a:spcPts val="225"/>
        </a:spcAft>
        <a:buClr>
          <a:schemeClr val="tx2"/>
        </a:buClr>
        <a:buFont typeface="Arial" panose="020B0604020202020204" pitchFamily="34" charset="0"/>
        <a:buChar char="​"/>
        <a:defRPr lang="en-US" sz="1200" kern="1200">
          <a:solidFill>
            <a:srgbClr val="FF7900"/>
          </a:solidFill>
          <a:latin typeface="+mn-lt"/>
          <a:ea typeface="+mn-ea"/>
          <a:cs typeface="+mn-cs"/>
          <a:sym typeface="Trebuchet MS" panose="020B0603020202020204" pitchFamily="34" charset="0"/>
        </a:defRPr>
      </a:lvl4pPr>
      <a:lvl5pPr marL="0" indent="0" algn="l" defTabSz="685800" rtl="0" eaLnBrk="1" latinLnBrk="0" hangingPunct="1">
        <a:lnSpc>
          <a:spcPct val="100000"/>
        </a:lnSpc>
        <a:spcBef>
          <a:spcPts val="0"/>
        </a:spcBef>
        <a:spcAft>
          <a:spcPts val="225"/>
        </a:spcAft>
        <a:buClrTx/>
        <a:buFont typeface="Arial" panose="020B0604020202020204" pitchFamily="34" charset="0"/>
        <a:buChar char="​"/>
        <a:defRPr lang="en-US" sz="1200" b="1" kern="1200" smtClean="0">
          <a:solidFill>
            <a:schemeClr val="tx1"/>
          </a:solidFill>
          <a:latin typeface="+mn-lt"/>
          <a:ea typeface="+mn-ea"/>
          <a:cs typeface="+mn-cs"/>
          <a:sym typeface="Trebuchet MS" panose="020B0603020202020204" pitchFamily="34" charset="0"/>
        </a:defRPr>
      </a:lvl5pPr>
      <a:lvl6pPr marL="202406" indent="-114300" algn="l" defTabSz="685800" rtl="0" eaLnBrk="1" latinLnBrk="0" hangingPunct="1">
        <a:lnSpc>
          <a:spcPct val="90000"/>
        </a:lnSpc>
        <a:spcBef>
          <a:spcPts val="0"/>
        </a:spcBef>
        <a:spcAft>
          <a:spcPts val="450"/>
        </a:spcAft>
        <a:buClr>
          <a:schemeClr val="tx2"/>
        </a:buClr>
        <a:buFont typeface="Arial" panose="020B0604020202020204" pitchFamily="34" charset="0"/>
        <a:buChar char="•"/>
        <a:defRPr lang="en-US" sz="1200" kern="1200" smtClean="0">
          <a:solidFill>
            <a:schemeClr val="tx1"/>
          </a:solidFill>
          <a:latin typeface="+mn-lt"/>
          <a:ea typeface="+mn-ea"/>
          <a:cs typeface="+mn-cs"/>
          <a:sym typeface="Trebuchet MS" panose="020B0603020202020204" pitchFamily="34" charset="0"/>
        </a:defRPr>
      </a:lvl6pPr>
      <a:lvl7pPr marL="0" indent="0" algn="l" defTabSz="685800" rtl="0" eaLnBrk="1" latinLnBrk="0" hangingPunct="1">
        <a:lnSpc>
          <a:spcPct val="90000"/>
        </a:lnSpc>
        <a:spcBef>
          <a:spcPts val="675"/>
        </a:spcBef>
        <a:spcAft>
          <a:spcPts val="675"/>
        </a:spcAft>
        <a:buFont typeface="Arial" panose="020B0604020202020204" pitchFamily="34" charset="0"/>
        <a:buChar char="​"/>
        <a:defRPr lang="en-US" sz="3300" kern="1200" baseline="0" smtClean="0">
          <a:solidFill>
            <a:schemeClr val="tx1"/>
          </a:solidFill>
          <a:latin typeface="+mn-lt"/>
          <a:ea typeface="+mn-ea"/>
          <a:cs typeface="+mn-cs"/>
          <a:sym typeface="Trebuchet MS" panose="020B0603020202020204" pitchFamily="34" charset="0"/>
        </a:defRPr>
      </a:lvl7pPr>
      <a:lvl8pPr marL="0" indent="0" algn="l" defTabSz="685800" rtl="0" eaLnBrk="1" latinLnBrk="0" hangingPunct="1">
        <a:lnSpc>
          <a:spcPct val="90000"/>
        </a:lnSpc>
        <a:spcBef>
          <a:spcPts val="675"/>
        </a:spcBef>
        <a:spcAft>
          <a:spcPts val="0"/>
        </a:spcAft>
        <a:buFont typeface="Arial" panose="020B0604020202020204" pitchFamily="34" charset="0"/>
        <a:buChar char="​"/>
        <a:defRPr lang="en-US" sz="4050" kern="1200" baseline="0" smtClean="0">
          <a:solidFill>
            <a:schemeClr val="tx2"/>
          </a:solidFill>
          <a:latin typeface="+mn-lt"/>
          <a:ea typeface="+mn-ea"/>
          <a:cs typeface="+mn-cs"/>
          <a:sym typeface="Trebuchet MS" panose="020B0603020202020204" pitchFamily="34" charset="0"/>
        </a:defRPr>
      </a:lvl8pPr>
      <a:lvl9pPr marL="0" indent="0" algn="l" defTabSz="685800" rtl="0" eaLnBrk="1" latinLnBrk="0" hangingPunct="1">
        <a:lnSpc>
          <a:spcPct val="100000"/>
        </a:lnSpc>
        <a:spcBef>
          <a:spcPts val="0"/>
        </a:spcBef>
        <a:spcAft>
          <a:spcPts val="675"/>
        </a:spcAft>
        <a:buFont typeface="Arial" panose="020B0604020202020204" pitchFamily="34" charset="0"/>
        <a:buChar char="​"/>
        <a:defRPr lang="en-US" sz="18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7.xml"/><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emf"/><Relationship Id="rId10" Type="http://schemas.openxmlformats.org/officeDocument/2006/relationships/image" Target="../media/image16.png"/><Relationship Id="rId4" Type="http://schemas.openxmlformats.org/officeDocument/2006/relationships/oleObject" Target="../embeddings/oleObject19.bin"/><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A7AD27-997A-FDE3-8C6A-71E38346F716}"/>
              </a:ext>
            </a:extLst>
          </p:cNvPr>
          <p:cNvSpPr>
            <a:spLocks noGrp="1"/>
          </p:cNvSpPr>
          <p:nvPr>
            <p:ph type="ctrTitle"/>
          </p:nvPr>
        </p:nvSpPr>
        <p:spPr>
          <a:xfrm>
            <a:off x="314326" y="268289"/>
            <a:ext cx="6417914" cy="2301874"/>
          </a:xfrm>
        </p:spPr>
        <p:txBody>
          <a:bodyPr/>
          <a:lstStyle/>
          <a:p>
            <a:r>
              <a:rPr lang="fr-FR" dirty="0"/>
              <a:t>Smart Capex GCP</a:t>
            </a:r>
          </a:p>
        </p:txBody>
      </p:sp>
      <p:sp>
        <p:nvSpPr>
          <p:cNvPr id="4" name="Sous-titre 3">
            <a:extLst>
              <a:ext uri="{FF2B5EF4-FFF2-40B4-BE49-F238E27FC236}">
                <a16:creationId xmlns:a16="http://schemas.microsoft.com/office/drawing/2014/main" id="{C5A7E12E-4A2D-943A-70BD-96B1574FDEDB}"/>
              </a:ext>
            </a:extLst>
          </p:cNvPr>
          <p:cNvSpPr>
            <a:spLocks noGrp="1"/>
          </p:cNvSpPr>
          <p:nvPr>
            <p:ph type="subTitle" idx="1"/>
          </p:nvPr>
        </p:nvSpPr>
        <p:spPr>
          <a:xfrm>
            <a:off x="310687" y="2087085"/>
            <a:ext cx="4831185" cy="966156"/>
          </a:xfrm>
        </p:spPr>
        <p:txBody>
          <a:bodyPr/>
          <a:lstStyle/>
          <a:p>
            <a:r>
              <a:rPr lang="fr-FR" sz="2000" dirty="0"/>
              <a:t>Smart Capex architecture documentation</a:t>
            </a:r>
          </a:p>
        </p:txBody>
      </p:sp>
    </p:spTree>
    <p:extLst>
      <p:ext uri="{BB962C8B-B14F-4D97-AF65-F5344CB8AC3E}">
        <p14:creationId xmlns:p14="http://schemas.microsoft.com/office/powerpoint/2010/main" val="3078348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2A79D66F-272D-4EE7-EED2-5F9EB860D089}"/>
              </a:ext>
            </a:extLst>
          </p:cNvPr>
          <p:cNvSpPr>
            <a:spLocks noGrp="1"/>
          </p:cNvSpPr>
          <p:nvPr>
            <p:ph idx="1"/>
          </p:nvPr>
        </p:nvSpPr>
        <p:spPr>
          <a:xfrm>
            <a:off x="314325" y="1184275"/>
            <a:ext cx="8515350" cy="2395587"/>
          </a:xfrm>
        </p:spPr>
        <p:txBody>
          <a:bodyPr/>
          <a:lstStyle/>
          <a:p>
            <a:pPr marL="285750" indent="-285750">
              <a:buClr>
                <a:schemeClr val="bg2"/>
              </a:buClr>
              <a:buSzPct val="100000"/>
              <a:buFont typeface="Arial" panose="020B0604020202020204" pitchFamily="34" charset="0"/>
              <a:buChar char="•"/>
            </a:pPr>
            <a:r>
              <a:rPr lang="en-US" dirty="0">
                <a:solidFill>
                  <a:schemeClr val="tx1"/>
                </a:solidFill>
              </a:rPr>
              <a:t>Infrastructure</a:t>
            </a:r>
          </a:p>
          <a:p>
            <a:pPr marL="285750" indent="-285750">
              <a:buClr>
                <a:schemeClr val="bg2"/>
              </a:buClr>
              <a:buSzPct val="100000"/>
              <a:buFont typeface="Arial" panose="020B0604020202020204" pitchFamily="34" charset="0"/>
              <a:buChar char="•"/>
            </a:pPr>
            <a:r>
              <a:rPr lang="en-US" dirty="0">
                <a:solidFill>
                  <a:schemeClr val="tx1"/>
                </a:solidFill>
              </a:rPr>
              <a:t>List of components</a:t>
            </a:r>
          </a:p>
          <a:p>
            <a:pPr marL="285750" indent="-285750">
              <a:buClr>
                <a:schemeClr val="bg2"/>
              </a:buClr>
              <a:buSzPct val="100000"/>
              <a:buFont typeface="Arial" panose="020B0604020202020204" pitchFamily="34" charset="0"/>
              <a:buChar char="•"/>
            </a:pPr>
            <a:r>
              <a:rPr lang="en-US" dirty="0">
                <a:solidFill>
                  <a:schemeClr val="tx1"/>
                </a:solidFill>
              </a:rPr>
              <a:t>Focus on the Smart Capex Web App</a:t>
            </a:r>
          </a:p>
          <a:p>
            <a:pPr marL="285750" indent="-285750">
              <a:buClr>
                <a:schemeClr val="bg2"/>
              </a:buClr>
              <a:buSzPct val="100000"/>
              <a:buFont typeface="Arial" panose="020B0604020202020204" pitchFamily="34" charset="0"/>
              <a:buChar char="•"/>
            </a:pPr>
            <a:r>
              <a:rPr lang="en-US" dirty="0">
                <a:solidFill>
                  <a:schemeClr val="tx1"/>
                </a:solidFill>
              </a:rPr>
              <a:t>Billing monitoring &amp; control</a:t>
            </a:r>
          </a:p>
          <a:p>
            <a:pPr marL="285750" indent="-285750">
              <a:buClr>
                <a:schemeClr val="bg2"/>
              </a:buClr>
              <a:buSzPct val="100000"/>
              <a:buFont typeface="Arial" panose="020B0604020202020204" pitchFamily="34" charset="0"/>
              <a:buChar char="•"/>
            </a:pPr>
            <a:endParaRPr lang="en-US" dirty="0">
              <a:solidFill>
                <a:schemeClr val="tx1"/>
              </a:solidFill>
            </a:endParaRPr>
          </a:p>
          <a:p>
            <a:pPr marL="285750" indent="-285750">
              <a:buClr>
                <a:schemeClr val="bg2"/>
              </a:buClr>
              <a:buSzPct val="100000"/>
              <a:buFont typeface="Arial" panose="020B0604020202020204" pitchFamily="34" charset="0"/>
              <a:buChar char="•"/>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5" name="Titre 4">
            <a:extLst>
              <a:ext uri="{FF2B5EF4-FFF2-40B4-BE49-F238E27FC236}">
                <a16:creationId xmlns:a16="http://schemas.microsoft.com/office/drawing/2014/main" id="{D0755F17-6EF9-398C-6389-6C3DCABE30A1}"/>
              </a:ext>
            </a:extLst>
          </p:cNvPr>
          <p:cNvSpPr>
            <a:spLocks noGrp="1"/>
          </p:cNvSpPr>
          <p:nvPr>
            <p:ph type="title"/>
          </p:nvPr>
        </p:nvSpPr>
        <p:spPr/>
        <p:txBody>
          <a:bodyPr/>
          <a:lstStyle/>
          <a:p>
            <a:r>
              <a:rPr lang="fr-FR" dirty="0" err="1"/>
              <a:t>Summary</a:t>
            </a:r>
            <a:endParaRPr lang="fr-FR" dirty="0"/>
          </a:p>
        </p:txBody>
      </p:sp>
    </p:spTree>
    <p:extLst>
      <p:ext uri="{BB962C8B-B14F-4D97-AF65-F5344CB8AC3E}">
        <p14:creationId xmlns:p14="http://schemas.microsoft.com/office/powerpoint/2010/main" val="391729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4ACDBC0-BAE4-4271-B719-02FAFC6219A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 name="Object 4" hidden="1">
                        <a:extLst>
                          <a:ext uri="{FF2B5EF4-FFF2-40B4-BE49-F238E27FC236}">
                            <a16:creationId xmlns:a16="http://schemas.microsoft.com/office/drawing/2014/main" id="{B4ACDBC0-BAE4-4271-B719-02FAFC6219A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115B82F-5DBE-4C32-9E9F-E882140F67BA}"/>
              </a:ext>
            </a:extLst>
          </p:cNvPr>
          <p:cNvSpPr/>
          <p:nvPr>
            <p:custDataLst>
              <p:tags r:id="rId2"/>
            </p:custDataLst>
          </p:nvPr>
        </p:nvSpPr>
        <p:spPr>
          <a:xfrm>
            <a:off x="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1500" dirty="0">
              <a:solidFill>
                <a:srgbClr val="FFFFFF"/>
              </a:solidFill>
              <a:latin typeface="Trebuchet MS" panose="020B0603020202020204" pitchFamily="34" charset="0"/>
              <a:sym typeface="Trebuchet MS" panose="020B0603020202020204" pitchFamily="34" charset="0"/>
            </a:endParaRPr>
          </a:p>
        </p:txBody>
      </p:sp>
      <p:sp>
        <p:nvSpPr>
          <p:cNvPr id="248" name="Rounded Rectangle 14">
            <a:extLst>
              <a:ext uri="{FF2B5EF4-FFF2-40B4-BE49-F238E27FC236}">
                <a16:creationId xmlns:a16="http://schemas.microsoft.com/office/drawing/2014/main" id="{EE4B2AE4-C5E4-46A8-A6E8-8D150ABDDCB6}"/>
              </a:ext>
            </a:extLst>
          </p:cNvPr>
          <p:cNvSpPr/>
          <p:nvPr/>
        </p:nvSpPr>
        <p:spPr>
          <a:xfrm>
            <a:off x="4916899" y="1213896"/>
            <a:ext cx="2934481" cy="999227"/>
          </a:xfrm>
          <a:prstGeom prst="rect">
            <a:avLst/>
          </a:prstGeom>
          <a:solidFill>
            <a:srgbClr val="F2F2F2"/>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srgbClr val="FFFFFF"/>
              </a:solidFill>
              <a:latin typeface="Trebuchet MS"/>
            </a:endParaRPr>
          </a:p>
        </p:txBody>
      </p:sp>
      <p:sp>
        <p:nvSpPr>
          <p:cNvPr id="88" name="Rounded Rectangle 14">
            <a:extLst>
              <a:ext uri="{FF2B5EF4-FFF2-40B4-BE49-F238E27FC236}">
                <a16:creationId xmlns:a16="http://schemas.microsoft.com/office/drawing/2014/main" id="{F8B35CDB-425C-44C3-ADB9-9CAEB547FA72}"/>
              </a:ext>
            </a:extLst>
          </p:cNvPr>
          <p:cNvSpPr/>
          <p:nvPr/>
        </p:nvSpPr>
        <p:spPr>
          <a:xfrm>
            <a:off x="3051493" y="1934016"/>
            <a:ext cx="1489044" cy="1069133"/>
          </a:xfrm>
          <a:prstGeom prst="rect">
            <a:avLst/>
          </a:prstGeom>
          <a:solidFill>
            <a:srgbClr val="F2F2F2"/>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srgbClr val="FFFFFF"/>
              </a:solidFill>
              <a:latin typeface="Trebuchet MS"/>
            </a:endParaRPr>
          </a:p>
        </p:txBody>
      </p:sp>
      <p:sp>
        <p:nvSpPr>
          <p:cNvPr id="169" name="Rounded Rectangle 14">
            <a:extLst>
              <a:ext uri="{FF2B5EF4-FFF2-40B4-BE49-F238E27FC236}">
                <a16:creationId xmlns:a16="http://schemas.microsoft.com/office/drawing/2014/main" id="{084EA856-3829-4A8A-93F0-6C622DF9BC0A}"/>
              </a:ext>
            </a:extLst>
          </p:cNvPr>
          <p:cNvSpPr/>
          <p:nvPr/>
        </p:nvSpPr>
        <p:spPr>
          <a:xfrm>
            <a:off x="796036" y="843303"/>
            <a:ext cx="7241408" cy="4032703"/>
          </a:xfrm>
          <a:prstGeom prst="rect">
            <a:avLst/>
          </a:prstGeom>
          <a:noFill/>
          <a:ln w="9525" cap="rnd" cmpd="sng" algn="ctr">
            <a:solidFill>
              <a:srgbClr val="00206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srgbClr val="FFFFFF"/>
              </a:solidFill>
              <a:latin typeface="Trebuchet MS"/>
            </a:endParaRPr>
          </a:p>
        </p:txBody>
      </p:sp>
      <p:cxnSp>
        <p:nvCxnSpPr>
          <p:cNvPr id="185" name="Straight Arrow Connector 184">
            <a:extLst>
              <a:ext uri="{FF2B5EF4-FFF2-40B4-BE49-F238E27FC236}">
                <a16:creationId xmlns:a16="http://schemas.microsoft.com/office/drawing/2014/main" id="{A4DA845A-0F80-4074-959F-FAF76F70BA3E}"/>
              </a:ext>
            </a:extLst>
          </p:cNvPr>
          <p:cNvCxnSpPr>
            <a:cxnSpLocks/>
          </p:cNvCxnSpPr>
          <p:nvPr/>
        </p:nvCxnSpPr>
        <p:spPr>
          <a:xfrm>
            <a:off x="2521341" y="2410972"/>
            <a:ext cx="530151" cy="0"/>
          </a:xfrm>
          <a:prstGeom prst="straightConnector1">
            <a:avLst/>
          </a:prstGeom>
          <a:ln w="28575" cap="rnd">
            <a:solidFill>
              <a:schemeClr val="tx1">
                <a:lumMod val="60000"/>
                <a:lumOff val="40000"/>
              </a:schemeClr>
            </a:solidFill>
            <a:prstDash val="solid"/>
            <a:roun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80" name="Rounded Rectangle 14">
            <a:extLst>
              <a:ext uri="{FF2B5EF4-FFF2-40B4-BE49-F238E27FC236}">
                <a16:creationId xmlns:a16="http://schemas.microsoft.com/office/drawing/2014/main" id="{4BF99931-086A-4A94-A43D-CE0885B68935}"/>
              </a:ext>
            </a:extLst>
          </p:cNvPr>
          <p:cNvSpPr/>
          <p:nvPr/>
        </p:nvSpPr>
        <p:spPr>
          <a:xfrm>
            <a:off x="910326" y="1901497"/>
            <a:ext cx="1611015" cy="1101651"/>
          </a:xfrm>
          <a:prstGeom prst="rect">
            <a:avLst/>
          </a:prstGeom>
          <a:solidFill>
            <a:srgbClr val="F2F2F2"/>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srgbClr val="FFFFFF"/>
              </a:solidFill>
              <a:latin typeface="Trebuchet MS"/>
            </a:endParaRPr>
          </a:p>
        </p:txBody>
      </p:sp>
      <p:sp>
        <p:nvSpPr>
          <p:cNvPr id="181" name="TextBox 180">
            <a:extLst>
              <a:ext uri="{FF2B5EF4-FFF2-40B4-BE49-F238E27FC236}">
                <a16:creationId xmlns:a16="http://schemas.microsoft.com/office/drawing/2014/main" id="{7F622D76-20FF-403D-8FD2-5773C6711B8C}"/>
              </a:ext>
            </a:extLst>
          </p:cNvPr>
          <p:cNvSpPr txBox="1"/>
          <p:nvPr/>
        </p:nvSpPr>
        <p:spPr>
          <a:xfrm>
            <a:off x="1416480" y="1820705"/>
            <a:ext cx="480978" cy="161583"/>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1000" tIns="0" rIns="81000" bIns="0" numCol="1" spcCol="0" rtlCol="0" fromWordArt="0" anchor="ctr" anchorCtr="0" forceAA="0" compatLnSpc="1">
            <a:prstTxWarp prst="textNoShape">
              <a:avLst/>
            </a:prstTxWarp>
            <a:spAutoFit/>
          </a:bodyPr>
          <a:lstStyle>
            <a:defPPr>
              <a:defRPr lang="en-US"/>
            </a:defPPr>
            <a:lvl1pPr algn="ctr">
              <a:defRPr sz="1400">
                <a:solidFill>
                  <a:srgbClr val="295E7E"/>
                </a:solidFill>
              </a:defRPr>
            </a:lvl1pPr>
          </a:lstStyle>
          <a:p>
            <a:pPr defTabSz="685800"/>
            <a:r>
              <a:rPr lang="en-US" sz="1050" dirty="0">
                <a:latin typeface="Trebuchet MS"/>
              </a:rPr>
              <a:t> Data</a:t>
            </a:r>
          </a:p>
        </p:txBody>
      </p:sp>
      <p:sp>
        <p:nvSpPr>
          <p:cNvPr id="249" name="TextBox 248">
            <a:extLst>
              <a:ext uri="{FF2B5EF4-FFF2-40B4-BE49-F238E27FC236}">
                <a16:creationId xmlns:a16="http://schemas.microsoft.com/office/drawing/2014/main" id="{8B75104C-93D3-4403-B0E0-5ADB7699F8D5}"/>
              </a:ext>
            </a:extLst>
          </p:cNvPr>
          <p:cNvSpPr txBox="1"/>
          <p:nvPr/>
        </p:nvSpPr>
        <p:spPr>
          <a:xfrm>
            <a:off x="5554037" y="1135753"/>
            <a:ext cx="1566210" cy="161583"/>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1000" tIns="0" rIns="81000" bIns="0" numCol="1" spcCol="0" rtlCol="0" fromWordArt="0" anchor="ctr" anchorCtr="0" forceAA="0" compatLnSpc="1">
            <a:prstTxWarp prst="textNoShape">
              <a:avLst/>
            </a:prstTxWarp>
            <a:spAutoFit/>
          </a:bodyPr>
          <a:lstStyle/>
          <a:p>
            <a:pPr algn="ctr" defTabSz="685800"/>
            <a:r>
              <a:rPr lang="en-US" sz="1050" dirty="0">
                <a:solidFill>
                  <a:srgbClr val="295E7E"/>
                </a:solidFill>
                <a:latin typeface="Trebuchet MS"/>
              </a:rPr>
              <a:t>Web app encapsulation</a:t>
            </a:r>
          </a:p>
        </p:txBody>
      </p:sp>
      <p:sp>
        <p:nvSpPr>
          <p:cNvPr id="255" name="Rounded Rectangle 14">
            <a:extLst>
              <a:ext uri="{FF2B5EF4-FFF2-40B4-BE49-F238E27FC236}">
                <a16:creationId xmlns:a16="http://schemas.microsoft.com/office/drawing/2014/main" id="{CA3656B1-9B42-430D-A31B-EA0B40E078CA}"/>
              </a:ext>
            </a:extLst>
          </p:cNvPr>
          <p:cNvSpPr/>
          <p:nvPr/>
        </p:nvSpPr>
        <p:spPr>
          <a:xfrm>
            <a:off x="5057119" y="1626523"/>
            <a:ext cx="694643" cy="508611"/>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srgbClr val="FFFFFF"/>
              </a:solidFill>
              <a:latin typeface="Trebuchet MS"/>
            </a:endParaRPr>
          </a:p>
        </p:txBody>
      </p:sp>
      <p:sp>
        <p:nvSpPr>
          <p:cNvPr id="256" name="TextBox 255">
            <a:extLst>
              <a:ext uri="{FF2B5EF4-FFF2-40B4-BE49-F238E27FC236}">
                <a16:creationId xmlns:a16="http://schemas.microsoft.com/office/drawing/2014/main" id="{4BA41BCC-79CA-425D-9BD2-C58CE1CB3FD8}"/>
              </a:ext>
            </a:extLst>
          </p:cNvPr>
          <p:cNvSpPr txBox="1"/>
          <p:nvPr/>
        </p:nvSpPr>
        <p:spPr>
          <a:xfrm>
            <a:off x="5129487" y="1586190"/>
            <a:ext cx="549906" cy="161583"/>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1000" tIns="0" rIns="81000" bIns="0" numCol="1" spcCol="0" rtlCol="0" fromWordArt="0" anchor="ctr" anchorCtr="0" forceAA="0" compatLnSpc="1">
            <a:prstTxWarp prst="textNoShape">
              <a:avLst/>
            </a:prstTxWarp>
            <a:spAutoFit/>
          </a:bodyPr>
          <a:lstStyle/>
          <a:p>
            <a:pPr algn="ctr" defTabSz="685800"/>
            <a:r>
              <a:rPr lang="en-US" sz="1050" dirty="0">
                <a:solidFill>
                  <a:srgbClr val="295E7E"/>
                </a:solidFill>
                <a:latin typeface="Trebuchet MS"/>
              </a:rPr>
              <a:t>MySQL</a:t>
            </a:r>
          </a:p>
        </p:txBody>
      </p:sp>
      <p:sp>
        <p:nvSpPr>
          <p:cNvPr id="265" name="Rounded Rectangle 14">
            <a:extLst>
              <a:ext uri="{FF2B5EF4-FFF2-40B4-BE49-F238E27FC236}">
                <a16:creationId xmlns:a16="http://schemas.microsoft.com/office/drawing/2014/main" id="{B7C91BA4-9E27-4664-8AD6-FC11CB8886B5}"/>
              </a:ext>
            </a:extLst>
          </p:cNvPr>
          <p:cNvSpPr/>
          <p:nvPr/>
        </p:nvSpPr>
        <p:spPr>
          <a:xfrm>
            <a:off x="6193752" y="1626984"/>
            <a:ext cx="576803" cy="486134"/>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srgbClr val="FFFFFF"/>
              </a:solidFill>
              <a:latin typeface="Trebuchet MS"/>
            </a:endParaRPr>
          </a:p>
        </p:txBody>
      </p:sp>
      <p:sp>
        <p:nvSpPr>
          <p:cNvPr id="266" name="Rounded Rectangle 14">
            <a:extLst>
              <a:ext uri="{FF2B5EF4-FFF2-40B4-BE49-F238E27FC236}">
                <a16:creationId xmlns:a16="http://schemas.microsoft.com/office/drawing/2014/main" id="{002889F4-D740-4D87-A39C-862009E08761}"/>
              </a:ext>
            </a:extLst>
          </p:cNvPr>
          <p:cNvSpPr/>
          <p:nvPr/>
        </p:nvSpPr>
        <p:spPr>
          <a:xfrm>
            <a:off x="7080042" y="1626984"/>
            <a:ext cx="576803" cy="488861"/>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srgbClr val="FFFFFF"/>
              </a:solidFill>
              <a:latin typeface="Trebuchet MS"/>
            </a:endParaRPr>
          </a:p>
        </p:txBody>
      </p:sp>
      <p:sp>
        <p:nvSpPr>
          <p:cNvPr id="69" name="Freeform 5">
            <a:extLst>
              <a:ext uri="{FF2B5EF4-FFF2-40B4-BE49-F238E27FC236}">
                <a16:creationId xmlns:a16="http://schemas.microsoft.com/office/drawing/2014/main" id="{DD82B7E8-EF92-41F8-B4B1-71E52B45C84C}"/>
              </a:ext>
            </a:extLst>
          </p:cNvPr>
          <p:cNvSpPr>
            <a:spLocks noEditPoints="1"/>
          </p:cNvSpPr>
          <p:nvPr/>
        </p:nvSpPr>
        <p:spPr bwMode="auto">
          <a:xfrm>
            <a:off x="5273716" y="1789495"/>
            <a:ext cx="272555" cy="303636"/>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dirty="0">
              <a:solidFill>
                <a:srgbClr val="575757"/>
              </a:solidFill>
              <a:latin typeface="Trebuchet MS"/>
            </a:endParaRPr>
          </a:p>
        </p:txBody>
      </p:sp>
      <p:sp>
        <p:nvSpPr>
          <p:cNvPr id="70" name="TextBox 69">
            <a:extLst>
              <a:ext uri="{FF2B5EF4-FFF2-40B4-BE49-F238E27FC236}">
                <a16:creationId xmlns:a16="http://schemas.microsoft.com/office/drawing/2014/main" id="{77A7C42D-47AD-4DF5-ABE0-223C92BDFB59}"/>
              </a:ext>
            </a:extLst>
          </p:cNvPr>
          <p:cNvSpPr txBox="1"/>
          <p:nvPr/>
        </p:nvSpPr>
        <p:spPr>
          <a:xfrm>
            <a:off x="6207293" y="1466670"/>
            <a:ext cx="554639" cy="323165"/>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defTabSz="685800"/>
            <a:r>
              <a:rPr lang="en-US" sz="1050" dirty="0">
                <a:solidFill>
                  <a:srgbClr val="295E7E"/>
                </a:solidFill>
                <a:latin typeface="Trebuchet MS"/>
              </a:rPr>
              <a:t>Python</a:t>
            </a:r>
          </a:p>
          <a:p>
            <a:pPr algn="ctr" defTabSz="685800"/>
            <a:r>
              <a:rPr lang="en-US" sz="1050" dirty="0">
                <a:solidFill>
                  <a:srgbClr val="295E7E"/>
                </a:solidFill>
                <a:latin typeface="Trebuchet MS"/>
              </a:rPr>
              <a:t>Back-end</a:t>
            </a:r>
          </a:p>
        </p:txBody>
      </p:sp>
      <p:sp>
        <p:nvSpPr>
          <p:cNvPr id="71" name="TextBox 70">
            <a:extLst>
              <a:ext uri="{FF2B5EF4-FFF2-40B4-BE49-F238E27FC236}">
                <a16:creationId xmlns:a16="http://schemas.microsoft.com/office/drawing/2014/main" id="{6B984A01-9F9D-422F-9350-C4475AFC58F2}"/>
              </a:ext>
            </a:extLst>
          </p:cNvPr>
          <p:cNvSpPr txBox="1"/>
          <p:nvPr/>
        </p:nvSpPr>
        <p:spPr>
          <a:xfrm>
            <a:off x="7139214" y="1586650"/>
            <a:ext cx="458460" cy="161583"/>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defTabSz="685800"/>
            <a:r>
              <a:rPr lang="en-US" sz="1050" dirty="0">
                <a:solidFill>
                  <a:srgbClr val="295E7E"/>
                </a:solidFill>
                <a:latin typeface="Trebuchet MS"/>
              </a:rPr>
              <a:t>Angular</a:t>
            </a:r>
          </a:p>
        </p:txBody>
      </p:sp>
      <p:cxnSp>
        <p:nvCxnSpPr>
          <p:cNvPr id="72" name="Straight Arrow Connector 71">
            <a:extLst>
              <a:ext uri="{FF2B5EF4-FFF2-40B4-BE49-F238E27FC236}">
                <a16:creationId xmlns:a16="http://schemas.microsoft.com/office/drawing/2014/main" id="{D234AE71-FFC5-42D7-8AA7-9C9E2A81579D}"/>
              </a:ext>
            </a:extLst>
          </p:cNvPr>
          <p:cNvCxnSpPr>
            <a:cxnSpLocks/>
            <a:stCxn id="265" idx="1"/>
            <a:endCxn id="255" idx="3"/>
          </p:cNvCxnSpPr>
          <p:nvPr/>
        </p:nvCxnSpPr>
        <p:spPr>
          <a:xfrm flipH="1">
            <a:off x="5751762" y="1870051"/>
            <a:ext cx="441991" cy="10778"/>
          </a:xfrm>
          <a:prstGeom prst="straightConnector1">
            <a:avLst/>
          </a:prstGeom>
          <a:ln w="28575" cap="rnd">
            <a:solidFill>
              <a:schemeClr val="tx1">
                <a:lumMod val="60000"/>
                <a:lumOff val="40000"/>
              </a:schemeClr>
            </a:solidFill>
            <a:prstDash val="solid"/>
            <a:round/>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C90CD56-9D28-4360-80CC-8C4AAB01F6C8}"/>
              </a:ext>
            </a:extLst>
          </p:cNvPr>
          <p:cNvCxnSpPr>
            <a:cxnSpLocks/>
          </p:cNvCxnSpPr>
          <p:nvPr/>
        </p:nvCxnSpPr>
        <p:spPr>
          <a:xfrm flipH="1">
            <a:off x="6763485" y="1909788"/>
            <a:ext cx="312586" cy="0"/>
          </a:xfrm>
          <a:prstGeom prst="straightConnector1">
            <a:avLst/>
          </a:prstGeom>
          <a:ln w="28575" cap="rnd">
            <a:solidFill>
              <a:schemeClr val="tx1">
                <a:lumMod val="60000"/>
                <a:lumOff val="40000"/>
              </a:schemeClr>
            </a:solidFill>
            <a:prstDash val="solid"/>
            <a:round/>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79" name="Graphic 78">
            <a:extLst>
              <a:ext uri="{FF2B5EF4-FFF2-40B4-BE49-F238E27FC236}">
                <a16:creationId xmlns:a16="http://schemas.microsoft.com/office/drawing/2014/main" id="{72879137-9EBF-404D-BF01-3A6170817D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70982" y="1740585"/>
            <a:ext cx="394549" cy="394549"/>
          </a:xfrm>
          <a:prstGeom prst="rect">
            <a:avLst/>
          </a:prstGeom>
        </p:spPr>
      </p:pic>
      <p:grpSp>
        <p:nvGrpSpPr>
          <p:cNvPr id="82" name="Group 81">
            <a:extLst>
              <a:ext uri="{FF2B5EF4-FFF2-40B4-BE49-F238E27FC236}">
                <a16:creationId xmlns:a16="http://schemas.microsoft.com/office/drawing/2014/main" id="{AA30E881-94AA-4BD0-9DE6-6579A6A6400F}"/>
              </a:ext>
            </a:extLst>
          </p:cNvPr>
          <p:cNvGrpSpPr/>
          <p:nvPr/>
        </p:nvGrpSpPr>
        <p:grpSpPr>
          <a:xfrm>
            <a:off x="7178488" y="1804305"/>
            <a:ext cx="379914" cy="262005"/>
            <a:chOff x="5444331" y="2963069"/>
            <a:chExt cx="1303338" cy="931863"/>
          </a:xfrm>
        </p:grpSpPr>
        <p:sp>
          <p:nvSpPr>
            <p:cNvPr id="83" name="Freeform 65">
              <a:extLst>
                <a:ext uri="{FF2B5EF4-FFF2-40B4-BE49-F238E27FC236}">
                  <a16:creationId xmlns:a16="http://schemas.microsoft.com/office/drawing/2014/main" id="{664C35FF-49EE-4FC3-96FE-7401DBA699C2}"/>
                </a:ext>
              </a:extLst>
            </p:cNvPr>
            <p:cNvSpPr>
              <a:spLocks noEditPoints="1"/>
            </p:cNvSpPr>
            <p:nvPr/>
          </p:nvSpPr>
          <p:spPr bwMode="auto">
            <a:xfrm>
              <a:off x="5444331" y="2963069"/>
              <a:ext cx="1303338" cy="931863"/>
            </a:xfrm>
            <a:custGeom>
              <a:avLst/>
              <a:gdLst>
                <a:gd name="T0" fmla="*/ 1804 w 1826"/>
                <a:gd name="T1" fmla="*/ 0 h 1306"/>
                <a:gd name="T2" fmla="*/ 22 w 1826"/>
                <a:gd name="T3" fmla="*/ 0 h 1306"/>
                <a:gd name="T4" fmla="*/ 0 w 1826"/>
                <a:gd name="T5" fmla="*/ 22 h 1306"/>
                <a:gd name="T6" fmla="*/ 0 w 1826"/>
                <a:gd name="T7" fmla="*/ 1284 h 1306"/>
                <a:gd name="T8" fmla="*/ 22 w 1826"/>
                <a:gd name="T9" fmla="*/ 1306 h 1306"/>
                <a:gd name="T10" fmla="*/ 1804 w 1826"/>
                <a:gd name="T11" fmla="*/ 1306 h 1306"/>
                <a:gd name="T12" fmla="*/ 1826 w 1826"/>
                <a:gd name="T13" fmla="*/ 1284 h 1306"/>
                <a:gd name="T14" fmla="*/ 1826 w 1826"/>
                <a:gd name="T15" fmla="*/ 22 h 1306"/>
                <a:gd name="T16" fmla="*/ 1804 w 1826"/>
                <a:gd name="T17" fmla="*/ 0 h 1306"/>
                <a:gd name="T18" fmla="*/ 1782 w 1826"/>
                <a:gd name="T19" fmla="*/ 1262 h 1306"/>
                <a:gd name="T20" fmla="*/ 44 w 1826"/>
                <a:gd name="T21" fmla="*/ 1262 h 1306"/>
                <a:gd name="T22" fmla="*/ 44 w 1826"/>
                <a:gd name="T23" fmla="*/ 44 h 1306"/>
                <a:gd name="T24" fmla="*/ 1782 w 1826"/>
                <a:gd name="T25" fmla="*/ 44 h 1306"/>
                <a:gd name="T26" fmla="*/ 1782 w 1826"/>
                <a:gd name="T27" fmla="*/ 1262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26" h="1306">
                  <a:moveTo>
                    <a:pt x="1804" y="0"/>
                  </a:moveTo>
                  <a:cubicBezTo>
                    <a:pt x="22" y="0"/>
                    <a:pt x="22" y="0"/>
                    <a:pt x="22" y="0"/>
                  </a:cubicBezTo>
                  <a:cubicBezTo>
                    <a:pt x="10" y="0"/>
                    <a:pt x="0" y="9"/>
                    <a:pt x="0" y="22"/>
                  </a:cubicBezTo>
                  <a:cubicBezTo>
                    <a:pt x="0" y="1284"/>
                    <a:pt x="0" y="1284"/>
                    <a:pt x="0" y="1284"/>
                  </a:cubicBezTo>
                  <a:cubicBezTo>
                    <a:pt x="0" y="1297"/>
                    <a:pt x="10" y="1306"/>
                    <a:pt x="22" y="1306"/>
                  </a:cubicBezTo>
                  <a:cubicBezTo>
                    <a:pt x="1804" y="1306"/>
                    <a:pt x="1804" y="1306"/>
                    <a:pt x="1804" y="1306"/>
                  </a:cubicBezTo>
                  <a:cubicBezTo>
                    <a:pt x="1816" y="1306"/>
                    <a:pt x="1826" y="1297"/>
                    <a:pt x="1826" y="1284"/>
                  </a:cubicBezTo>
                  <a:cubicBezTo>
                    <a:pt x="1826" y="22"/>
                    <a:pt x="1826" y="22"/>
                    <a:pt x="1826" y="22"/>
                  </a:cubicBezTo>
                  <a:cubicBezTo>
                    <a:pt x="1826" y="9"/>
                    <a:pt x="1816" y="0"/>
                    <a:pt x="1804" y="0"/>
                  </a:cubicBezTo>
                  <a:close/>
                  <a:moveTo>
                    <a:pt x="1782" y="1262"/>
                  </a:moveTo>
                  <a:cubicBezTo>
                    <a:pt x="44" y="1262"/>
                    <a:pt x="44" y="1262"/>
                    <a:pt x="44" y="1262"/>
                  </a:cubicBezTo>
                  <a:cubicBezTo>
                    <a:pt x="44" y="44"/>
                    <a:pt x="44" y="44"/>
                    <a:pt x="44" y="44"/>
                  </a:cubicBezTo>
                  <a:cubicBezTo>
                    <a:pt x="1782" y="44"/>
                    <a:pt x="1782" y="44"/>
                    <a:pt x="1782" y="44"/>
                  </a:cubicBezTo>
                  <a:cubicBezTo>
                    <a:pt x="1782" y="1262"/>
                    <a:pt x="1782" y="1262"/>
                    <a:pt x="1782" y="1262"/>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dirty="0">
                <a:solidFill>
                  <a:srgbClr val="575757"/>
                </a:solidFill>
                <a:latin typeface="Trebuchet MS"/>
              </a:endParaRPr>
            </a:p>
          </p:txBody>
        </p:sp>
        <p:sp>
          <p:nvSpPr>
            <p:cNvPr id="84" name="Freeform 66">
              <a:extLst>
                <a:ext uri="{FF2B5EF4-FFF2-40B4-BE49-F238E27FC236}">
                  <a16:creationId xmlns:a16="http://schemas.microsoft.com/office/drawing/2014/main" id="{AAD0C517-0CC5-4F19-9A56-B17BCF17238A}"/>
                </a:ext>
              </a:extLst>
            </p:cNvPr>
            <p:cNvSpPr>
              <a:spLocks/>
            </p:cNvSpPr>
            <p:nvPr/>
          </p:nvSpPr>
          <p:spPr bwMode="auto">
            <a:xfrm>
              <a:off x="5506244" y="3026569"/>
              <a:ext cx="1177925" cy="806450"/>
            </a:xfrm>
            <a:custGeom>
              <a:avLst/>
              <a:gdLst>
                <a:gd name="connsiteX0" fmla="*/ 80811 w 1177925"/>
                <a:gd name="connsiteY0" fmla="*/ 701675 h 806450"/>
                <a:gd name="connsiteX1" fmla="*/ 65087 w 1177925"/>
                <a:gd name="connsiteY1" fmla="*/ 717550 h 806450"/>
                <a:gd name="connsiteX2" fmla="*/ 80811 w 1177925"/>
                <a:gd name="connsiteY2" fmla="*/ 733425 h 806450"/>
                <a:gd name="connsiteX3" fmla="*/ 1097114 w 1177925"/>
                <a:gd name="connsiteY3" fmla="*/ 733425 h 806450"/>
                <a:gd name="connsiteX4" fmla="*/ 1112837 w 1177925"/>
                <a:gd name="connsiteY4" fmla="*/ 717550 h 806450"/>
                <a:gd name="connsiteX5" fmla="*/ 1097114 w 1177925"/>
                <a:gd name="connsiteY5" fmla="*/ 701675 h 806450"/>
                <a:gd name="connsiteX6" fmla="*/ 80811 w 1177925"/>
                <a:gd name="connsiteY6" fmla="*/ 701675 h 806450"/>
                <a:gd name="connsiteX7" fmla="*/ 80811 w 1177925"/>
                <a:gd name="connsiteY7" fmla="*/ 619125 h 806450"/>
                <a:gd name="connsiteX8" fmla="*/ 65087 w 1177925"/>
                <a:gd name="connsiteY8" fmla="*/ 635000 h 806450"/>
                <a:gd name="connsiteX9" fmla="*/ 80811 w 1177925"/>
                <a:gd name="connsiteY9" fmla="*/ 650875 h 806450"/>
                <a:gd name="connsiteX10" fmla="*/ 1097114 w 1177925"/>
                <a:gd name="connsiteY10" fmla="*/ 650875 h 806450"/>
                <a:gd name="connsiteX11" fmla="*/ 1112837 w 1177925"/>
                <a:gd name="connsiteY11" fmla="*/ 635000 h 806450"/>
                <a:gd name="connsiteX12" fmla="*/ 1097114 w 1177925"/>
                <a:gd name="connsiteY12" fmla="*/ 619125 h 806450"/>
                <a:gd name="connsiteX13" fmla="*/ 80811 w 1177925"/>
                <a:gd name="connsiteY13" fmla="*/ 619125 h 806450"/>
                <a:gd name="connsiteX14" fmla="*/ 80811 w 1177925"/>
                <a:gd name="connsiteY14" fmla="*/ 536575 h 806450"/>
                <a:gd name="connsiteX15" fmla="*/ 65087 w 1177925"/>
                <a:gd name="connsiteY15" fmla="*/ 552450 h 806450"/>
                <a:gd name="connsiteX16" fmla="*/ 80811 w 1177925"/>
                <a:gd name="connsiteY16" fmla="*/ 568325 h 806450"/>
                <a:gd name="connsiteX17" fmla="*/ 1097114 w 1177925"/>
                <a:gd name="connsiteY17" fmla="*/ 568325 h 806450"/>
                <a:gd name="connsiteX18" fmla="*/ 1112837 w 1177925"/>
                <a:gd name="connsiteY18" fmla="*/ 552450 h 806450"/>
                <a:gd name="connsiteX19" fmla="*/ 1097114 w 1177925"/>
                <a:gd name="connsiteY19" fmla="*/ 536575 h 806450"/>
                <a:gd name="connsiteX20" fmla="*/ 80811 w 1177925"/>
                <a:gd name="connsiteY20" fmla="*/ 536575 h 806450"/>
                <a:gd name="connsiteX21" fmla="*/ 93951 w 1177925"/>
                <a:gd name="connsiteY21" fmla="*/ 304800 h 806450"/>
                <a:gd name="connsiteX22" fmla="*/ 80962 w 1177925"/>
                <a:gd name="connsiteY22" fmla="*/ 317598 h 806450"/>
                <a:gd name="connsiteX23" fmla="*/ 80962 w 1177925"/>
                <a:gd name="connsiteY23" fmla="*/ 476152 h 806450"/>
                <a:gd name="connsiteX24" fmla="*/ 93951 w 1177925"/>
                <a:gd name="connsiteY24" fmla="*/ 488950 h 806450"/>
                <a:gd name="connsiteX25" fmla="*/ 163224 w 1177925"/>
                <a:gd name="connsiteY25" fmla="*/ 488950 h 806450"/>
                <a:gd name="connsiteX26" fmla="*/ 176212 w 1177925"/>
                <a:gd name="connsiteY26" fmla="*/ 476152 h 806450"/>
                <a:gd name="connsiteX27" fmla="*/ 176212 w 1177925"/>
                <a:gd name="connsiteY27" fmla="*/ 317598 h 806450"/>
                <a:gd name="connsiteX28" fmla="*/ 163224 w 1177925"/>
                <a:gd name="connsiteY28" fmla="*/ 304800 h 806450"/>
                <a:gd name="connsiteX29" fmla="*/ 93951 w 1177925"/>
                <a:gd name="connsiteY29" fmla="*/ 304800 h 806450"/>
                <a:gd name="connsiteX30" fmla="*/ 209839 w 1177925"/>
                <a:gd name="connsiteY30" fmla="*/ 233363 h 806450"/>
                <a:gd name="connsiteX31" fmla="*/ 196850 w 1177925"/>
                <a:gd name="connsiteY31" fmla="*/ 246178 h 806450"/>
                <a:gd name="connsiteX32" fmla="*/ 196850 w 1177925"/>
                <a:gd name="connsiteY32" fmla="*/ 476136 h 806450"/>
                <a:gd name="connsiteX33" fmla="*/ 209839 w 1177925"/>
                <a:gd name="connsiteY33" fmla="*/ 488951 h 806450"/>
                <a:gd name="connsiteX34" fmla="*/ 279112 w 1177925"/>
                <a:gd name="connsiteY34" fmla="*/ 488951 h 806450"/>
                <a:gd name="connsiteX35" fmla="*/ 292100 w 1177925"/>
                <a:gd name="connsiteY35" fmla="*/ 476136 h 806450"/>
                <a:gd name="connsiteX36" fmla="*/ 292100 w 1177925"/>
                <a:gd name="connsiteY36" fmla="*/ 246178 h 806450"/>
                <a:gd name="connsiteX37" fmla="*/ 279112 w 1177925"/>
                <a:gd name="connsiteY37" fmla="*/ 233363 h 806450"/>
                <a:gd name="connsiteX38" fmla="*/ 209839 w 1177925"/>
                <a:gd name="connsiteY38" fmla="*/ 233363 h 806450"/>
                <a:gd name="connsiteX39" fmla="*/ 325509 w 1177925"/>
                <a:gd name="connsiteY39" fmla="*/ 152400 h 806450"/>
                <a:gd name="connsiteX40" fmla="*/ 312737 w 1177925"/>
                <a:gd name="connsiteY40" fmla="*/ 165235 h 806450"/>
                <a:gd name="connsiteX41" fmla="*/ 312737 w 1177925"/>
                <a:gd name="connsiteY41" fmla="*/ 476116 h 806450"/>
                <a:gd name="connsiteX42" fmla="*/ 325509 w 1177925"/>
                <a:gd name="connsiteY42" fmla="*/ 488950 h 806450"/>
                <a:gd name="connsiteX43" fmla="*/ 393628 w 1177925"/>
                <a:gd name="connsiteY43" fmla="*/ 488950 h 806450"/>
                <a:gd name="connsiteX44" fmla="*/ 406400 w 1177925"/>
                <a:gd name="connsiteY44" fmla="*/ 476116 h 806450"/>
                <a:gd name="connsiteX45" fmla="*/ 406400 w 1177925"/>
                <a:gd name="connsiteY45" fmla="*/ 165235 h 806450"/>
                <a:gd name="connsiteX46" fmla="*/ 393628 w 1177925"/>
                <a:gd name="connsiteY46" fmla="*/ 152400 h 806450"/>
                <a:gd name="connsiteX47" fmla="*/ 325509 w 1177925"/>
                <a:gd name="connsiteY47" fmla="*/ 152400 h 806450"/>
                <a:gd name="connsiteX48" fmla="*/ 877650 w 1177925"/>
                <a:gd name="connsiteY48" fmla="*/ 79375 h 806450"/>
                <a:gd name="connsiteX49" fmla="*/ 882650 w 1177925"/>
                <a:gd name="connsiteY49" fmla="*/ 80089 h 806450"/>
                <a:gd name="connsiteX50" fmla="*/ 877650 w 1177925"/>
                <a:gd name="connsiteY50" fmla="*/ 271463 h 806450"/>
                <a:gd name="connsiteX51" fmla="*/ 725487 w 1177925"/>
                <a:gd name="connsiteY51" fmla="*/ 157210 h 806450"/>
                <a:gd name="connsiteX52" fmla="*/ 877650 w 1177925"/>
                <a:gd name="connsiteY52" fmla="*/ 79375 h 806450"/>
                <a:gd name="connsiteX53" fmla="*/ 876738 w 1177925"/>
                <a:gd name="connsiteY53" fmla="*/ 47625 h 806450"/>
                <a:gd name="connsiteX54" fmla="*/ 657225 w 1177925"/>
                <a:gd name="connsiteY54" fmla="*/ 268288 h 806450"/>
                <a:gd name="connsiteX55" fmla="*/ 777672 w 1177925"/>
                <a:gd name="connsiteY55" fmla="*/ 465384 h 806450"/>
                <a:gd name="connsiteX56" fmla="*/ 876025 w 1177925"/>
                <a:gd name="connsiteY56" fmla="*/ 488950 h 806450"/>
                <a:gd name="connsiteX57" fmla="*/ 876738 w 1177925"/>
                <a:gd name="connsiteY57" fmla="*/ 488950 h 806450"/>
                <a:gd name="connsiteX58" fmla="*/ 1096963 w 1177925"/>
                <a:gd name="connsiteY58" fmla="*/ 268288 h 806450"/>
                <a:gd name="connsiteX59" fmla="*/ 895981 w 1177925"/>
                <a:gd name="connsiteY59" fmla="*/ 49053 h 806450"/>
                <a:gd name="connsiteX60" fmla="*/ 889567 w 1177925"/>
                <a:gd name="connsiteY60" fmla="*/ 48339 h 806450"/>
                <a:gd name="connsiteX61" fmla="*/ 887428 w 1177925"/>
                <a:gd name="connsiteY61" fmla="*/ 48339 h 806450"/>
                <a:gd name="connsiteX62" fmla="*/ 882440 w 1177925"/>
                <a:gd name="connsiteY62" fmla="*/ 47625 h 806450"/>
                <a:gd name="connsiteX63" fmla="*/ 882440 w 1177925"/>
                <a:gd name="connsiteY63" fmla="*/ 48339 h 806450"/>
                <a:gd name="connsiteX64" fmla="*/ 876738 w 1177925"/>
                <a:gd name="connsiteY64" fmla="*/ 47625 h 806450"/>
                <a:gd name="connsiteX65" fmla="*/ 439907 w 1177925"/>
                <a:gd name="connsiteY65" fmla="*/ 47625 h 806450"/>
                <a:gd name="connsiteX66" fmla="*/ 427037 w 1177925"/>
                <a:gd name="connsiteY66" fmla="*/ 60479 h 806450"/>
                <a:gd name="connsiteX67" fmla="*/ 427037 w 1177925"/>
                <a:gd name="connsiteY67" fmla="*/ 476096 h 806450"/>
                <a:gd name="connsiteX68" fmla="*/ 439907 w 1177925"/>
                <a:gd name="connsiteY68" fmla="*/ 488950 h 806450"/>
                <a:gd name="connsiteX69" fmla="*/ 507831 w 1177925"/>
                <a:gd name="connsiteY69" fmla="*/ 488950 h 806450"/>
                <a:gd name="connsiteX70" fmla="*/ 520700 w 1177925"/>
                <a:gd name="connsiteY70" fmla="*/ 476096 h 806450"/>
                <a:gd name="connsiteX71" fmla="*/ 520700 w 1177925"/>
                <a:gd name="connsiteY71" fmla="*/ 60479 h 806450"/>
                <a:gd name="connsiteX72" fmla="*/ 507831 w 1177925"/>
                <a:gd name="connsiteY72" fmla="*/ 47625 h 806450"/>
                <a:gd name="connsiteX73" fmla="*/ 439907 w 1177925"/>
                <a:gd name="connsiteY73" fmla="*/ 47625 h 806450"/>
                <a:gd name="connsiteX74" fmla="*/ 0 w 1177925"/>
                <a:gd name="connsiteY74" fmla="*/ 0 h 806450"/>
                <a:gd name="connsiteX75" fmla="*/ 1177925 w 1177925"/>
                <a:gd name="connsiteY75" fmla="*/ 0 h 806450"/>
                <a:gd name="connsiteX76" fmla="*/ 1177925 w 1177925"/>
                <a:gd name="connsiteY76" fmla="*/ 806450 h 806450"/>
                <a:gd name="connsiteX77" fmla="*/ 0 w 1177925"/>
                <a:gd name="connsiteY77" fmla="*/ 806450 h 806450"/>
                <a:gd name="connsiteX78" fmla="*/ 0 w 1177925"/>
                <a:gd name="connsiteY78" fmla="*/ 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177925" h="806450">
                  <a:moveTo>
                    <a:pt x="80811" y="701675"/>
                  </a:moveTo>
                  <a:cubicBezTo>
                    <a:pt x="72234" y="701675"/>
                    <a:pt x="65087" y="708891"/>
                    <a:pt x="65087" y="717550"/>
                  </a:cubicBezTo>
                  <a:cubicBezTo>
                    <a:pt x="65087" y="726209"/>
                    <a:pt x="72234" y="733425"/>
                    <a:pt x="80811" y="733425"/>
                  </a:cubicBezTo>
                  <a:cubicBezTo>
                    <a:pt x="80811" y="733425"/>
                    <a:pt x="80811" y="733425"/>
                    <a:pt x="1097114" y="733425"/>
                  </a:cubicBezTo>
                  <a:cubicBezTo>
                    <a:pt x="1105690" y="733425"/>
                    <a:pt x="1112837" y="726209"/>
                    <a:pt x="1112837" y="717550"/>
                  </a:cubicBezTo>
                  <a:cubicBezTo>
                    <a:pt x="1112837" y="708891"/>
                    <a:pt x="1105690" y="701675"/>
                    <a:pt x="1097114" y="701675"/>
                  </a:cubicBezTo>
                  <a:cubicBezTo>
                    <a:pt x="1097114" y="701675"/>
                    <a:pt x="1097114" y="701675"/>
                    <a:pt x="80811" y="701675"/>
                  </a:cubicBezTo>
                  <a:close/>
                  <a:moveTo>
                    <a:pt x="80811" y="619125"/>
                  </a:moveTo>
                  <a:cubicBezTo>
                    <a:pt x="72234" y="619125"/>
                    <a:pt x="65087" y="626341"/>
                    <a:pt x="65087" y="635000"/>
                  </a:cubicBezTo>
                  <a:cubicBezTo>
                    <a:pt x="65087" y="644381"/>
                    <a:pt x="72234" y="650875"/>
                    <a:pt x="80811" y="650875"/>
                  </a:cubicBezTo>
                  <a:cubicBezTo>
                    <a:pt x="80811" y="650875"/>
                    <a:pt x="80811" y="650875"/>
                    <a:pt x="1097114" y="650875"/>
                  </a:cubicBezTo>
                  <a:cubicBezTo>
                    <a:pt x="1105690" y="650875"/>
                    <a:pt x="1112837" y="644381"/>
                    <a:pt x="1112837" y="635000"/>
                  </a:cubicBezTo>
                  <a:cubicBezTo>
                    <a:pt x="1112837" y="626341"/>
                    <a:pt x="1105690" y="619125"/>
                    <a:pt x="1097114" y="619125"/>
                  </a:cubicBezTo>
                  <a:cubicBezTo>
                    <a:pt x="1097114" y="619125"/>
                    <a:pt x="1097114" y="619125"/>
                    <a:pt x="80811" y="619125"/>
                  </a:cubicBezTo>
                  <a:close/>
                  <a:moveTo>
                    <a:pt x="80811" y="536575"/>
                  </a:moveTo>
                  <a:cubicBezTo>
                    <a:pt x="72234" y="536575"/>
                    <a:pt x="65087" y="543791"/>
                    <a:pt x="65087" y="552450"/>
                  </a:cubicBezTo>
                  <a:cubicBezTo>
                    <a:pt x="65087" y="561109"/>
                    <a:pt x="72234" y="568325"/>
                    <a:pt x="80811" y="568325"/>
                  </a:cubicBezTo>
                  <a:cubicBezTo>
                    <a:pt x="80811" y="568325"/>
                    <a:pt x="80811" y="568325"/>
                    <a:pt x="1097114" y="568325"/>
                  </a:cubicBezTo>
                  <a:cubicBezTo>
                    <a:pt x="1105690" y="568325"/>
                    <a:pt x="1112837" y="561109"/>
                    <a:pt x="1112837" y="552450"/>
                  </a:cubicBezTo>
                  <a:cubicBezTo>
                    <a:pt x="1112837" y="543791"/>
                    <a:pt x="1105690" y="536575"/>
                    <a:pt x="1097114" y="536575"/>
                  </a:cubicBezTo>
                  <a:cubicBezTo>
                    <a:pt x="1097114" y="536575"/>
                    <a:pt x="1097114" y="536575"/>
                    <a:pt x="80811" y="536575"/>
                  </a:cubicBezTo>
                  <a:close/>
                  <a:moveTo>
                    <a:pt x="93951" y="304800"/>
                  </a:moveTo>
                  <a:cubicBezTo>
                    <a:pt x="86013" y="304800"/>
                    <a:pt x="80962" y="311199"/>
                    <a:pt x="80962" y="317598"/>
                  </a:cubicBezTo>
                  <a:cubicBezTo>
                    <a:pt x="80962" y="317598"/>
                    <a:pt x="80962" y="317598"/>
                    <a:pt x="80962" y="476152"/>
                  </a:cubicBezTo>
                  <a:cubicBezTo>
                    <a:pt x="80962" y="483262"/>
                    <a:pt x="86013" y="488950"/>
                    <a:pt x="93951" y="488950"/>
                  </a:cubicBezTo>
                  <a:cubicBezTo>
                    <a:pt x="93951" y="488950"/>
                    <a:pt x="93951" y="488950"/>
                    <a:pt x="163224" y="488950"/>
                  </a:cubicBezTo>
                  <a:cubicBezTo>
                    <a:pt x="169718" y="488950"/>
                    <a:pt x="176212" y="483262"/>
                    <a:pt x="176212" y="476152"/>
                  </a:cubicBezTo>
                  <a:cubicBezTo>
                    <a:pt x="176212" y="476152"/>
                    <a:pt x="176212" y="476152"/>
                    <a:pt x="176212" y="317598"/>
                  </a:cubicBezTo>
                  <a:cubicBezTo>
                    <a:pt x="176212" y="311199"/>
                    <a:pt x="169718" y="304800"/>
                    <a:pt x="163224" y="304800"/>
                  </a:cubicBezTo>
                  <a:cubicBezTo>
                    <a:pt x="163224" y="304800"/>
                    <a:pt x="163224" y="304800"/>
                    <a:pt x="93951" y="304800"/>
                  </a:cubicBezTo>
                  <a:close/>
                  <a:moveTo>
                    <a:pt x="209839" y="233363"/>
                  </a:moveTo>
                  <a:cubicBezTo>
                    <a:pt x="202623" y="233363"/>
                    <a:pt x="196850" y="239059"/>
                    <a:pt x="196850" y="246178"/>
                  </a:cubicBezTo>
                  <a:cubicBezTo>
                    <a:pt x="196850" y="476136"/>
                    <a:pt x="196850" y="476136"/>
                    <a:pt x="196850" y="476136"/>
                  </a:cubicBezTo>
                  <a:cubicBezTo>
                    <a:pt x="196850" y="483256"/>
                    <a:pt x="202623" y="488951"/>
                    <a:pt x="209839" y="488951"/>
                  </a:cubicBezTo>
                  <a:cubicBezTo>
                    <a:pt x="279112" y="488951"/>
                    <a:pt x="279112" y="488951"/>
                    <a:pt x="279112" y="488951"/>
                  </a:cubicBezTo>
                  <a:cubicBezTo>
                    <a:pt x="286328" y="488951"/>
                    <a:pt x="292100" y="483256"/>
                    <a:pt x="292100" y="476136"/>
                  </a:cubicBezTo>
                  <a:cubicBezTo>
                    <a:pt x="292100" y="246178"/>
                    <a:pt x="292100" y="246178"/>
                    <a:pt x="292100" y="246178"/>
                  </a:cubicBezTo>
                  <a:cubicBezTo>
                    <a:pt x="292100" y="239059"/>
                    <a:pt x="286328" y="233363"/>
                    <a:pt x="279112" y="233363"/>
                  </a:cubicBezTo>
                  <a:cubicBezTo>
                    <a:pt x="209839" y="233363"/>
                    <a:pt x="209839" y="233363"/>
                    <a:pt x="209839" y="233363"/>
                  </a:cubicBezTo>
                  <a:close/>
                  <a:moveTo>
                    <a:pt x="325509" y="152400"/>
                  </a:moveTo>
                  <a:cubicBezTo>
                    <a:pt x="318414" y="152400"/>
                    <a:pt x="312737" y="158104"/>
                    <a:pt x="312737" y="165235"/>
                  </a:cubicBezTo>
                  <a:cubicBezTo>
                    <a:pt x="312737" y="476116"/>
                    <a:pt x="312737" y="476116"/>
                    <a:pt x="312737" y="476116"/>
                  </a:cubicBezTo>
                  <a:cubicBezTo>
                    <a:pt x="312737" y="483246"/>
                    <a:pt x="318414" y="488950"/>
                    <a:pt x="325509" y="488950"/>
                  </a:cubicBezTo>
                  <a:cubicBezTo>
                    <a:pt x="393628" y="488950"/>
                    <a:pt x="393628" y="488950"/>
                    <a:pt x="393628" y="488950"/>
                  </a:cubicBezTo>
                  <a:cubicBezTo>
                    <a:pt x="400724" y="488950"/>
                    <a:pt x="406400" y="483246"/>
                    <a:pt x="406400" y="476116"/>
                  </a:cubicBezTo>
                  <a:cubicBezTo>
                    <a:pt x="406400" y="165235"/>
                    <a:pt x="406400" y="165235"/>
                    <a:pt x="406400" y="165235"/>
                  </a:cubicBezTo>
                  <a:cubicBezTo>
                    <a:pt x="406400" y="158104"/>
                    <a:pt x="400724" y="152400"/>
                    <a:pt x="393628" y="152400"/>
                  </a:cubicBezTo>
                  <a:cubicBezTo>
                    <a:pt x="325509" y="152400"/>
                    <a:pt x="325509" y="152400"/>
                    <a:pt x="325509" y="152400"/>
                  </a:cubicBezTo>
                  <a:close/>
                  <a:moveTo>
                    <a:pt x="877650" y="79375"/>
                  </a:moveTo>
                  <a:cubicBezTo>
                    <a:pt x="879078" y="79375"/>
                    <a:pt x="881221" y="80089"/>
                    <a:pt x="882650" y="80089"/>
                  </a:cubicBezTo>
                  <a:cubicBezTo>
                    <a:pt x="881936" y="108652"/>
                    <a:pt x="880507" y="164351"/>
                    <a:pt x="877650" y="271463"/>
                  </a:cubicBezTo>
                  <a:cubicBezTo>
                    <a:pt x="877650" y="271463"/>
                    <a:pt x="877650" y="271463"/>
                    <a:pt x="725487" y="157210"/>
                  </a:cubicBezTo>
                  <a:cubicBezTo>
                    <a:pt x="760492" y="110081"/>
                    <a:pt x="814784" y="79375"/>
                    <a:pt x="877650" y="79375"/>
                  </a:cubicBezTo>
                  <a:close/>
                  <a:moveTo>
                    <a:pt x="876738" y="47625"/>
                  </a:moveTo>
                  <a:cubicBezTo>
                    <a:pt x="755578" y="47625"/>
                    <a:pt x="657225" y="146888"/>
                    <a:pt x="657225" y="268288"/>
                  </a:cubicBezTo>
                  <a:cubicBezTo>
                    <a:pt x="657225" y="354696"/>
                    <a:pt x="706402" y="428964"/>
                    <a:pt x="777672" y="465384"/>
                  </a:cubicBezTo>
                  <a:cubicBezTo>
                    <a:pt x="807606" y="480381"/>
                    <a:pt x="841103" y="488950"/>
                    <a:pt x="876025" y="488950"/>
                  </a:cubicBezTo>
                  <a:cubicBezTo>
                    <a:pt x="876025" y="488950"/>
                    <a:pt x="876025" y="488950"/>
                    <a:pt x="876738" y="488950"/>
                  </a:cubicBezTo>
                  <a:cubicBezTo>
                    <a:pt x="997897" y="488950"/>
                    <a:pt x="1096963" y="390402"/>
                    <a:pt x="1096963" y="268288"/>
                  </a:cubicBezTo>
                  <a:cubicBezTo>
                    <a:pt x="1096963" y="153315"/>
                    <a:pt x="1008588" y="58337"/>
                    <a:pt x="895981" y="49053"/>
                  </a:cubicBezTo>
                  <a:cubicBezTo>
                    <a:pt x="893843" y="48339"/>
                    <a:pt x="891705" y="48339"/>
                    <a:pt x="889567" y="48339"/>
                  </a:cubicBezTo>
                  <a:cubicBezTo>
                    <a:pt x="888854" y="48339"/>
                    <a:pt x="888141" y="48339"/>
                    <a:pt x="887428" y="48339"/>
                  </a:cubicBezTo>
                  <a:cubicBezTo>
                    <a:pt x="886003" y="48339"/>
                    <a:pt x="883865" y="47625"/>
                    <a:pt x="882440" y="47625"/>
                  </a:cubicBezTo>
                  <a:cubicBezTo>
                    <a:pt x="882440" y="47625"/>
                    <a:pt x="882440" y="47625"/>
                    <a:pt x="882440" y="48339"/>
                  </a:cubicBezTo>
                  <a:cubicBezTo>
                    <a:pt x="880301" y="48339"/>
                    <a:pt x="878876" y="47625"/>
                    <a:pt x="876738" y="47625"/>
                  </a:cubicBezTo>
                  <a:close/>
                  <a:moveTo>
                    <a:pt x="439907" y="47625"/>
                  </a:moveTo>
                  <a:cubicBezTo>
                    <a:pt x="432757" y="47625"/>
                    <a:pt x="427037" y="53338"/>
                    <a:pt x="427037" y="60479"/>
                  </a:cubicBezTo>
                  <a:cubicBezTo>
                    <a:pt x="427037" y="476096"/>
                    <a:pt x="427037" y="476096"/>
                    <a:pt x="427037" y="476096"/>
                  </a:cubicBezTo>
                  <a:cubicBezTo>
                    <a:pt x="427037" y="483237"/>
                    <a:pt x="432757" y="488950"/>
                    <a:pt x="439907" y="488950"/>
                  </a:cubicBezTo>
                  <a:cubicBezTo>
                    <a:pt x="507831" y="488950"/>
                    <a:pt x="507831" y="488950"/>
                    <a:pt x="507831" y="488950"/>
                  </a:cubicBezTo>
                  <a:cubicBezTo>
                    <a:pt x="515695" y="488950"/>
                    <a:pt x="520700" y="483237"/>
                    <a:pt x="520700" y="476096"/>
                  </a:cubicBezTo>
                  <a:cubicBezTo>
                    <a:pt x="520700" y="60479"/>
                    <a:pt x="520700" y="60479"/>
                    <a:pt x="520700" y="60479"/>
                  </a:cubicBezTo>
                  <a:cubicBezTo>
                    <a:pt x="520700" y="53338"/>
                    <a:pt x="515695" y="47625"/>
                    <a:pt x="507831" y="47625"/>
                  </a:cubicBezTo>
                  <a:cubicBezTo>
                    <a:pt x="439907" y="47625"/>
                    <a:pt x="439907" y="47625"/>
                    <a:pt x="439907" y="47625"/>
                  </a:cubicBezTo>
                  <a:close/>
                  <a:moveTo>
                    <a:pt x="0" y="0"/>
                  </a:moveTo>
                  <a:cubicBezTo>
                    <a:pt x="0" y="0"/>
                    <a:pt x="0" y="0"/>
                    <a:pt x="1177925" y="0"/>
                  </a:cubicBezTo>
                  <a:cubicBezTo>
                    <a:pt x="1177925" y="0"/>
                    <a:pt x="1177925" y="0"/>
                    <a:pt x="1177925" y="806450"/>
                  </a:cubicBezTo>
                  <a:cubicBezTo>
                    <a:pt x="1177925" y="806450"/>
                    <a:pt x="1177925" y="806450"/>
                    <a:pt x="0" y="806450"/>
                  </a:cubicBezTo>
                  <a:cubicBezTo>
                    <a:pt x="0" y="806450"/>
                    <a:pt x="0" y="806450"/>
                    <a:pt x="0" y="0"/>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pPr defTabSz="685800"/>
              <a:endParaRPr lang="en-US" sz="1350" dirty="0">
                <a:solidFill>
                  <a:srgbClr val="575757"/>
                </a:solidFill>
                <a:latin typeface="Trebuchet MS"/>
              </a:endParaRPr>
            </a:p>
          </p:txBody>
        </p:sp>
      </p:grpSp>
      <p:sp>
        <p:nvSpPr>
          <p:cNvPr id="89" name="TextBox 88">
            <a:extLst>
              <a:ext uri="{FF2B5EF4-FFF2-40B4-BE49-F238E27FC236}">
                <a16:creationId xmlns:a16="http://schemas.microsoft.com/office/drawing/2014/main" id="{1FBB3B2E-D1FF-43E3-A4D7-B941854C2946}"/>
              </a:ext>
            </a:extLst>
          </p:cNvPr>
          <p:cNvSpPr txBox="1"/>
          <p:nvPr/>
        </p:nvSpPr>
        <p:spPr>
          <a:xfrm>
            <a:off x="3288421" y="1842566"/>
            <a:ext cx="1147826" cy="161583"/>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1000" tIns="0" rIns="81000" bIns="0" numCol="1" spcCol="0" rtlCol="0" fromWordArt="0" anchor="ctr" anchorCtr="0" forceAA="0" compatLnSpc="1">
            <a:prstTxWarp prst="textNoShape">
              <a:avLst/>
            </a:prstTxWarp>
            <a:spAutoFit/>
          </a:bodyPr>
          <a:lstStyle/>
          <a:p>
            <a:pPr algn="ctr" defTabSz="685800"/>
            <a:r>
              <a:rPr lang="en-US" sz="1050" dirty="0">
                <a:solidFill>
                  <a:srgbClr val="295E7E"/>
                </a:solidFill>
                <a:latin typeface="Trebuchet MS"/>
              </a:rPr>
              <a:t>Analytics engine</a:t>
            </a:r>
          </a:p>
        </p:txBody>
      </p:sp>
      <p:sp>
        <p:nvSpPr>
          <p:cNvPr id="90" name="Rounded Rectangle 14">
            <a:extLst>
              <a:ext uri="{FF2B5EF4-FFF2-40B4-BE49-F238E27FC236}">
                <a16:creationId xmlns:a16="http://schemas.microsoft.com/office/drawing/2014/main" id="{69A23D80-A12A-4A2F-AB52-64680A5A1F5A}"/>
              </a:ext>
            </a:extLst>
          </p:cNvPr>
          <p:cNvSpPr/>
          <p:nvPr/>
        </p:nvSpPr>
        <p:spPr>
          <a:xfrm>
            <a:off x="3500925" y="2491143"/>
            <a:ext cx="576803" cy="437486"/>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srgbClr val="FFFFFF"/>
              </a:solidFill>
              <a:latin typeface="Trebuchet MS"/>
            </a:endParaRPr>
          </a:p>
        </p:txBody>
      </p:sp>
      <p:sp>
        <p:nvSpPr>
          <p:cNvPr id="92" name="TextBox 91">
            <a:extLst>
              <a:ext uri="{FF2B5EF4-FFF2-40B4-BE49-F238E27FC236}">
                <a16:creationId xmlns:a16="http://schemas.microsoft.com/office/drawing/2014/main" id="{DF9EEAE5-ED7E-4AF2-B156-ADB4A448D5B5}"/>
              </a:ext>
            </a:extLst>
          </p:cNvPr>
          <p:cNvSpPr txBox="1"/>
          <p:nvPr/>
        </p:nvSpPr>
        <p:spPr>
          <a:xfrm>
            <a:off x="3517618" y="2308602"/>
            <a:ext cx="543418" cy="323165"/>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defTabSz="685800"/>
            <a:r>
              <a:rPr lang="en-US" sz="1050" dirty="0">
                <a:solidFill>
                  <a:srgbClr val="295E7E"/>
                </a:solidFill>
                <a:latin typeface="Trebuchet MS"/>
              </a:rPr>
              <a:t>Python</a:t>
            </a:r>
          </a:p>
          <a:p>
            <a:pPr algn="ctr" defTabSz="685800"/>
            <a:r>
              <a:rPr lang="en-US" sz="1050" dirty="0">
                <a:solidFill>
                  <a:srgbClr val="295E7E"/>
                </a:solidFill>
                <a:latin typeface="Trebuchet MS"/>
              </a:rPr>
              <a:t>Analytics</a:t>
            </a:r>
          </a:p>
        </p:txBody>
      </p:sp>
      <p:pic>
        <p:nvPicPr>
          <p:cNvPr id="95" name="Graphic 94">
            <a:extLst>
              <a:ext uri="{FF2B5EF4-FFF2-40B4-BE49-F238E27FC236}">
                <a16:creationId xmlns:a16="http://schemas.microsoft.com/office/drawing/2014/main" id="{DBA7DA99-9045-4DE9-819D-6D9C35437E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92050" y="2573495"/>
            <a:ext cx="394549" cy="381623"/>
          </a:xfrm>
          <a:prstGeom prst="rect">
            <a:avLst/>
          </a:prstGeom>
        </p:spPr>
      </p:pic>
      <p:sp>
        <p:nvSpPr>
          <p:cNvPr id="19" name="Rectangle 18">
            <a:extLst>
              <a:ext uri="{FF2B5EF4-FFF2-40B4-BE49-F238E27FC236}">
                <a16:creationId xmlns:a16="http://schemas.microsoft.com/office/drawing/2014/main" id="{F3F6F49D-6D39-47D1-8215-6C036AA32090}"/>
              </a:ext>
            </a:extLst>
          </p:cNvPr>
          <p:cNvSpPr/>
          <p:nvPr/>
        </p:nvSpPr>
        <p:spPr>
          <a:xfrm>
            <a:off x="3493844" y="2588142"/>
            <a:ext cx="84841" cy="10605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srgbClr val="FFFFFF"/>
              </a:solidFill>
              <a:latin typeface="Trebuchet MS"/>
            </a:endParaRPr>
          </a:p>
        </p:txBody>
      </p:sp>
      <p:sp>
        <p:nvSpPr>
          <p:cNvPr id="112" name="Rectangle 111">
            <a:extLst>
              <a:ext uri="{FF2B5EF4-FFF2-40B4-BE49-F238E27FC236}">
                <a16:creationId xmlns:a16="http://schemas.microsoft.com/office/drawing/2014/main" id="{A174110F-5839-4311-B00D-932B1F8EB4A3}"/>
              </a:ext>
            </a:extLst>
          </p:cNvPr>
          <p:cNvSpPr/>
          <p:nvPr/>
        </p:nvSpPr>
        <p:spPr>
          <a:xfrm>
            <a:off x="3499720" y="2774427"/>
            <a:ext cx="84841" cy="106052"/>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srgbClr val="FFFFFF"/>
              </a:solidFill>
              <a:latin typeface="Trebuchet MS"/>
            </a:endParaRPr>
          </a:p>
        </p:txBody>
      </p:sp>
      <p:cxnSp>
        <p:nvCxnSpPr>
          <p:cNvPr id="104" name="Connector: Elbow 103">
            <a:extLst>
              <a:ext uri="{FF2B5EF4-FFF2-40B4-BE49-F238E27FC236}">
                <a16:creationId xmlns:a16="http://schemas.microsoft.com/office/drawing/2014/main" id="{2DF8C362-E622-4CBE-9E19-E6745DA2BE58}"/>
              </a:ext>
            </a:extLst>
          </p:cNvPr>
          <p:cNvCxnSpPr>
            <a:cxnSpLocks/>
            <a:stCxn id="90" idx="3"/>
            <a:endCxn id="20" idx="3"/>
          </p:cNvCxnSpPr>
          <p:nvPr/>
        </p:nvCxnSpPr>
        <p:spPr>
          <a:xfrm flipV="1">
            <a:off x="4077728" y="2023392"/>
            <a:ext cx="2696799" cy="686494"/>
          </a:xfrm>
          <a:prstGeom prst="bentConnector3">
            <a:avLst>
              <a:gd name="adj1" fmla="val 108477"/>
            </a:avLst>
          </a:prstGeom>
          <a:ln w="28575" cap="rnd">
            <a:solidFill>
              <a:schemeClr val="tx1">
                <a:lumMod val="60000"/>
                <a:lumOff val="40000"/>
              </a:schemeClr>
            </a:solidFill>
            <a:prstDash val="solid"/>
            <a:round/>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B1CF832-DB7E-4CA7-8A07-E1A0C93ED186}"/>
              </a:ext>
            </a:extLst>
          </p:cNvPr>
          <p:cNvSpPr/>
          <p:nvPr/>
        </p:nvSpPr>
        <p:spPr>
          <a:xfrm>
            <a:off x="6695373" y="1997883"/>
            <a:ext cx="79154" cy="51018"/>
          </a:xfrm>
          <a:prstGeom prst="rect">
            <a:avLst/>
          </a:prstGeom>
          <a:solidFill>
            <a:srgbClr val="F2F2F2"/>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srgbClr val="FFFFFF"/>
              </a:solidFill>
              <a:latin typeface="Trebuchet MS"/>
            </a:endParaRPr>
          </a:p>
        </p:txBody>
      </p:sp>
      <p:cxnSp>
        <p:nvCxnSpPr>
          <p:cNvPr id="214" name="Elbow Connector 195">
            <a:extLst>
              <a:ext uri="{FF2B5EF4-FFF2-40B4-BE49-F238E27FC236}">
                <a16:creationId xmlns:a16="http://schemas.microsoft.com/office/drawing/2014/main" id="{2760A562-9AA1-41FD-AD0C-B9FD53AD0A3F}"/>
              </a:ext>
            </a:extLst>
          </p:cNvPr>
          <p:cNvCxnSpPr>
            <a:cxnSpLocks/>
            <a:stCxn id="266" idx="3"/>
            <a:endCxn id="224" idx="1"/>
          </p:cNvCxnSpPr>
          <p:nvPr/>
        </p:nvCxnSpPr>
        <p:spPr>
          <a:xfrm>
            <a:off x="7656845" y="1871415"/>
            <a:ext cx="526167" cy="539557"/>
          </a:xfrm>
          <a:prstGeom prst="bentConnector3">
            <a:avLst/>
          </a:prstGeom>
          <a:ln w="28575" cap="rnd">
            <a:solidFill>
              <a:schemeClr val="tx1">
                <a:lumMod val="60000"/>
                <a:lumOff val="4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sp>
        <p:nvSpPr>
          <p:cNvPr id="216" name="Rounded Rectangle 14">
            <a:extLst>
              <a:ext uri="{FF2B5EF4-FFF2-40B4-BE49-F238E27FC236}">
                <a16:creationId xmlns:a16="http://schemas.microsoft.com/office/drawing/2014/main" id="{8C0A14D3-178E-4CB5-BC89-10C32BE6B185}"/>
              </a:ext>
            </a:extLst>
          </p:cNvPr>
          <p:cNvSpPr/>
          <p:nvPr/>
        </p:nvSpPr>
        <p:spPr>
          <a:xfrm>
            <a:off x="8057855" y="1614270"/>
            <a:ext cx="1012809" cy="1288846"/>
          </a:xfrm>
          <a:prstGeom prst="rect">
            <a:avLst/>
          </a:prstGeom>
          <a:noFill/>
          <a:ln w="9525" cap="rnd" cmpd="sng" algn="ctr">
            <a:solidFill>
              <a:srgbClr val="FCA30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900" dirty="0">
              <a:solidFill>
                <a:srgbClr val="FFFFFF"/>
              </a:solidFill>
              <a:latin typeface="Trebuchet MS"/>
            </a:endParaRPr>
          </a:p>
        </p:txBody>
      </p:sp>
      <p:sp>
        <p:nvSpPr>
          <p:cNvPr id="217" name="TextBox 216">
            <a:extLst>
              <a:ext uri="{FF2B5EF4-FFF2-40B4-BE49-F238E27FC236}">
                <a16:creationId xmlns:a16="http://schemas.microsoft.com/office/drawing/2014/main" id="{BB036323-0A34-4DE4-A59E-503C298D1192}"/>
              </a:ext>
            </a:extLst>
          </p:cNvPr>
          <p:cNvSpPr txBox="1"/>
          <p:nvPr/>
        </p:nvSpPr>
        <p:spPr>
          <a:xfrm>
            <a:off x="8200730" y="1503960"/>
            <a:ext cx="727059" cy="369332"/>
          </a:xfrm>
          <a:prstGeom prst="rect">
            <a:avLst/>
          </a:prstGeom>
          <a:solidFill>
            <a:srgbClr val="FFFFFF"/>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1000" tIns="0" rIns="81000" bIns="0" numCol="1" spcCol="0" rtlCol="0" fromWordArt="0" anchor="ctr" anchorCtr="0" forceAA="0" compatLnSpc="1">
            <a:prstTxWarp prst="textNoShape">
              <a:avLst/>
            </a:prstTxWarp>
            <a:spAutoFit/>
          </a:bodyPr>
          <a:lstStyle/>
          <a:p>
            <a:pPr algn="ctr" defTabSz="685800"/>
            <a:r>
              <a:rPr lang="en-US" sz="1200" dirty="0">
                <a:solidFill>
                  <a:srgbClr val="FCA304"/>
                </a:solidFill>
                <a:latin typeface="Trebuchet MS"/>
              </a:rPr>
              <a:t>Access control</a:t>
            </a:r>
          </a:p>
        </p:txBody>
      </p:sp>
      <p:sp>
        <p:nvSpPr>
          <p:cNvPr id="224" name="Rectangle 223">
            <a:extLst>
              <a:ext uri="{FF2B5EF4-FFF2-40B4-BE49-F238E27FC236}">
                <a16:creationId xmlns:a16="http://schemas.microsoft.com/office/drawing/2014/main" id="{870897C4-D3E6-4558-8C83-AAF8BCB4A656}"/>
              </a:ext>
            </a:extLst>
          </p:cNvPr>
          <p:cNvSpPr/>
          <p:nvPr/>
        </p:nvSpPr>
        <p:spPr>
          <a:xfrm>
            <a:off x="8183012" y="2054560"/>
            <a:ext cx="762495" cy="712824"/>
          </a:xfrm>
          <a:prstGeom prst="rect">
            <a:avLst/>
          </a:prstGeom>
          <a:noFill/>
          <a:ln w="9525" cap="rnd" cmpd="sng" algn="ctr">
            <a:solidFill>
              <a:srgbClr val="FCA30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en-US" sz="750" dirty="0">
              <a:solidFill>
                <a:srgbClr val="575757"/>
              </a:solidFill>
              <a:latin typeface="Trebuchet MS"/>
            </a:endParaRPr>
          </a:p>
          <a:p>
            <a:pPr algn="ctr" defTabSz="685800"/>
            <a:endParaRPr lang="en-US" sz="750" dirty="0">
              <a:solidFill>
                <a:srgbClr val="575757"/>
              </a:solidFill>
              <a:latin typeface="Trebuchet MS"/>
            </a:endParaRPr>
          </a:p>
          <a:p>
            <a:pPr algn="ctr" defTabSz="685800"/>
            <a:endParaRPr lang="en-US" sz="750" dirty="0">
              <a:solidFill>
                <a:srgbClr val="575757"/>
              </a:solidFill>
              <a:latin typeface="Trebuchet MS"/>
            </a:endParaRPr>
          </a:p>
          <a:p>
            <a:pPr algn="ctr" defTabSz="685800"/>
            <a:endParaRPr lang="en-US" sz="750" dirty="0">
              <a:solidFill>
                <a:srgbClr val="575757"/>
              </a:solidFill>
              <a:latin typeface="Trebuchet MS"/>
            </a:endParaRPr>
          </a:p>
        </p:txBody>
      </p:sp>
      <p:grpSp>
        <p:nvGrpSpPr>
          <p:cNvPr id="225" name="bcgBugs_PCMonitorMicrosite">
            <a:extLst>
              <a:ext uri="{FF2B5EF4-FFF2-40B4-BE49-F238E27FC236}">
                <a16:creationId xmlns:a16="http://schemas.microsoft.com/office/drawing/2014/main" id="{5D95FBAB-2D44-400C-84A1-746A3544A7C7}"/>
              </a:ext>
            </a:extLst>
          </p:cNvPr>
          <p:cNvGrpSpPr>
            <a:grpSpLocks noChangeAspect="1"/>
          </p:cNvGrpSpPr>
          <p:nvPr/>
        </p:nvGrpSpPr>
        <p:grpSpPr bwMode="auto">
          <a:xfrm>
            <a:off x="8318701" y="2148906"/>
            <a:ext cx="500261" cy="500750"/>
            <a:chOff x="2818" y="969"/>
            <a:chExt cx="2044" cy="2046"/>
          </a:xfrm>
        </p:grpSpPr>
        <p:sp>
          <p:nvSpPr>
            <p:cNvPr id="226" name="AutoShape 7">
              <a:extLst>
                <a:ext uri="{FF2B5EF4-FFF2-40B4-BE49-F238E27FC236}">
                  <a16:creationId xmlns:a16="http://schemas.microsoft.com/office/drawing/2014/main" id="{2A2F18F9-F944-4B82-8749-1F9422CA9E02}"/>
                </a:ext>
              </a:extLst>
            </p:cNvPr>
            <p:cNvSpPr>
              <a:spLocks noChangeAspect="1" noChangeArrowheads="1" noTextEdit="1"/>
            </p:cNvSpPr>
            <p:nvPr/>
          </p:nvSpPr>
          <p:spPr bwMode="auto">
            <a:xfrm>
              <a:off x="2818" y="969"/>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dirty="0">
                <a:solidFill>
                  <a:srgbClr val="575757"/>
                </a:solidFill>
                <a:latin typeface="Trebuchet MS"/>
              </a:endParaRPr>
            </a:p>
          </p:txBody>
        </p:sp>
        <p:sp>
          <p:nvSpPr>
            <p:cNvPr id="227" name="Freeform 9">
              <a:extLst>
                <a:ext uri="{FF2B5EF4-FFF2-40B4-BE49-F238E27FC236}">
                  <a16:creationId xmlns:a16="http://schemas.microsoft.com/office/drawing/2014/main" id="{E43F2671-B768-47E0-B5F7-E44BA81E4517}"/>
                </a:ext>
              </a:extLst>
            </p:cNvPr>
            <p:cNvSpPr>
              <a:spLocks noEditPoints="1"/>
            </p:cNvSpPr>
            <p:nvPr/>
          </p:nvSpPr>
          <p:spPr bwMode="auto">
            <a:xfrm>
              <a:off x="2941" y="1381"/>
              <a:ext cx="1800" cy="1573"/>
            </a:xfrm>
            <a:custGeom>
              <a:avLst/>
              <a:gdLst>
                <a:gd name="T0" fmla="*/ 858 w 880"/>
                <a:gd name="T1" fmla="*/ 0 h 768"/>
                <a:gd name="T2" fmla="*/ 22 w 880"/>
                <a:gd name="T3" fmla="*/ 0 h 768"/>
                <a:gd name="T4" fmla="*/ 0 w 880"/>
                <a:gd name="T5" fmla="*/ 22 h 768"/>
                <a:gd name="T6" fmla="*/ 0 w 880"/>
                <a:gd name="T7" fmla="*/ 617 h 768"/>
                <a:gd name="T8" fmla="*/ 22 w 880"/>
                <a:gd name="T9" fmla="*/ 639 h 768"/>
                <a:gd name="T10" fmla="*/ 337 w 880"/>
                <a:gd name="T11" fmla="*/ 639 h 768"/>
                <a:gd name="T12" fmla="*/ 337 w 880"/>
                <a:gd name="T13" fmla="*/ 724 h 768"/>
                <a:gd name="T14" fmla="*/ 276 w 880"/>
                <a:gd name="T15" fmla="*/ 724 h 768"/>
                <a:gd name="T16" fmla="*/ 254 w 880"/>
                <a:gd name="T17" fmla="*/ 746 h 768"/>
                <a:gd name="T18" fmla="*/ 276 w 880"/>
                <a:gd name="T19" fmla="*/ 768 h 768"/>
                <a:gd name="T20" fmla="*/ 604 w 880"/>
                <a:gd name="T21" fmla="*/ 768 h 768"/>
                <a:gd name="T22" fmla="*/ 626 w 880"/>
                <a:gd name="T23" fmla="*/ 746 h 768"/>
                <a:gd name="T24" fmla="*/ 604 w 880"/>
                <a:gd name="T25" fmla="*/ 724 h 768"/>
                <a:gd name="T26" fmla="*/ 543 w 880"/>
                <a:gd name="T27" fmla="*/ 724 h 768"/>
                <a:gd name="T28" fmla="*/ 543 w 880"/>
                <a:gd name="T29" fmla="*/ 639 h 768"/>
                <a:gd name="T30" fmla="*/ 858 w 880"/>
                <a:gd name="T31" fmla="*/ 639 h 768"/>
                <a:gd name="T32" fmla="*/ 880 w 880"/>
                <a:gd name="T33" fmla="*/ 617 h 768"/>
                <a:gd name="T34" fmla="*/ 880 w 880"/>
                <a:gd name="T35" fmla="*/ 22 h 768"/>
                <a:gd name="T36" fmla="*/ 858 w 880"/>
                <a:gd name="T37" fmla="*/ 0 h 768"/>
                <a:gd name="T38" fmla="*/ 440 w 880"/>
                <a:gd name="T39" fmla="*/ 597 h 768"/>
                <a:gd name="T40" fmla="*/ 405 w 880"/>
                <a:gd name="T41" fmla="*/ 562 h 768"/>
                <a:gd name="T42" fmla="*/ 440 w 880"/>
                <a:gd name="T43" fmla="*/ 526 h 768"/>
                <a:gd name="T44" fmla="*/ 475 w 880"/>
                <a:gd name="T45" fmla="*/ 562 h 768"/>
                <a:gd name="T46" fmla="*/ 440 w 880"/>
                <a:gd name="T47" fmla="*/ 597 h 768"/>
                <a:gd name="T48" fmla="*/ 820 w 880"/>
                <a:gd name="T49" fmla="*/ 487 h 768"/>
                <a:gd name="T50" fmla="*/ 810 w 880"/>
                <a:gd name="T51" fmla="*/ 497 h 768"/>
                <a:gd name="T52" fmla="*/ 70 w 880"/>
                <a:gd name="T53" fmla="*/ 497 h 768"/>
                <a:gd name="T54" fmla="*/ 60 w 880"/>
                <a:gd name="T55" fmla="*/ 487 h 768"/>
                <a:gd name="T56" fmla="*/ 60 w 880"/>
                <a:gd name="T57" fmla="*/ 72 h 768"/>
                <a:gd name="T58" fmla="*/ 70 w 880"/>
                <a:gd name="T59" fmla="*/ 62 h 768"/>
                <a:gd name="T60" fmla="*/ 810 w 880"/>
                <a:gd name="T61" fmla="*/ 62 h 768"/>
                <a:gd name="T62" fmla="*/ 820 w 880"/>
                <a:gd name="T63" fmla="*/ 72 h 768"/>
                <a:gd name="T64" fmla="*/ 820 w 880"/>
                <a:gd name="T65" fmla="*/ 487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0" h="768">
                  <a:moveTo>
                    <a:pt x="858" y="0"/>
                  </a:moveTo>
                  <a:cubicBezTo>
                    <a:pt x="22" y="0"/>
                    <a:pt x="22" y="0"/>
                    <a:pt x="22" y="0"/>
                  </a:cubicBezTo>
                  <a:cubicBezTo>
                    <a:pt x="10" y="0"/>
                    <a:pt x="0" y="10"/>
                    <a:pt x="0" y="22"/>
                  </a:cubicBezTo>
                  <a:cubicBezTo>
                    <a:pt x="0" y="617"/>
                    <a:pt x="0" y="617"/>
                    <a:pt x="0" y="617"/>
                  </a:cubicBezTo>
                  <a:cubicBezTo>
                    <a:pt x="0" y="629"/>
                    <a:pt x="10" y="639"/>
                    <a:pt x="22" y="639"/>
                  </a:cubicBezTo>
                  <a:cubicBezTo>
                    <a:pt x="337" y="639"/>
                    <a:pt x="337" y="639"/>
                    <a:pt x="337" y="639"/>
                  </a:cubicBezTo>
                  <a:cubicBezTo>
                    <a:pt x="337" y="724"/>
                    <a:pt x="337" y="724"/>
                    <a:pt x="337" y="724"/>
                  </a:cubicBezTo>
                  <a:cubicBezTo>
                    <a:pt x="276" y="724"/>
                    <a:pt x="276" y="724"/>
                    <a:pt x="276" y="724"/>
                  </a:cubicBezTo>
                  <a:cubicBezTo>
                    <a:pt x="264" y="724"/>
                    <a:pt x="254" y="733"/>
                    <a:pt x="254" y="746"/>
                  </a:cubicBezTo>
                  <a:cubicBezTo>
                    <a:pt x="254" y="758"/>
                    <a:pt x="264" y="768"/>
                    <a:pt x="276" y="768"/>
                  </a:cubicBezTo>
                  <a:cubicBezTo>
                    <a:pt x="604" y="768"/>
                    <a:pt x="604" y="768"/>
                    <a:pt x="604" y="768"/>
                  </a:cubicBezTo>
                  <a:cubicBezTo>
                    <a:pt x="616" y="768"/>
                    <a:pt x="626" y="758"/>
                    <a:pt x="626" y="746"/>
                  </a:cubicBezTo>
                  <a:cubicBezTo>
                    <a:pt x="626" y="733"/>
                    <a:pt x="616" y="724"/>
                    <a:pt x="604" y="724"/>
                  </a:cubicBezTo>
                  <a:cubicBezTo>
                    <a:pt x="543" y="724"/>
                    <a:pt x="543" y="724"/>
                    <a:pt x="543" y="724"/>
                  </a:cubicBezTo>
                  <a:cubicBezTo>
                    <a:pt x="543" y="639"/>
                    <a:pt x="543" y="639"/>
                    <a:pt x="543" y="639"/>
                  </a:cubicBezTo>
                  <a:cubicBezTo>
                    <a:pt x="858" y="639"/>
                    <a:pt x="858" y="639"/>
                    <a:pt x="858" y="639"/>
                  </a:cubicBezTo>
                  <a:cubicBezTo>
                    <a:pt x="870" y="639"/>
                    <a:pt x="880" y="629"/>
                    <a:pt x="880" y="617"/>
                  </a:cubicBezTo>
                  <a:cubicBezTo>
                    <a:pt x="880" y="22"/>
                    <a:pt x="880" y="22"/>
                    <a:pt x="880" y="22"/>
                  </a:cubicBezTo>
                  <a:cubicBezTo>
                    <a:pt x="880" y="10"/>
                    <a:pt x="870" y="0"/>
                    <a:pt x="858" y="0"/>
                  </a:cubicBezTo>
                  <a:close/>
                  <a:moveTo>
                    <a:pt x="440" y="597"/>
                  </a:moveTo>
                  <a:cubicBezTo>
                    <a:pt x="421" y="597"/>
                    <a:pt x="405" y="581"/>
                    <a:pt x="405" y="562"/>
                  </a:cubicBezTo>
                  <a:cubicBezTo>
                    <a:pt x="405" y="542"/>
                    <a:pt x="421" y="526"/>
                    <a:pt x="440" y="526"/>
                  </a:cubicBezTo>
                  <a:cubicBezTo>
                    <a:pt x="459" y="526"/>
                    <a:pt x="475" y="542"/>
                    <a:pt x="475" y="562"/>
                  </a:cubicBezTo>
                  <a:cubicBezTo>
                    <a:pt x="475" y="581"/>
                    <a:pt x="459" y="597"/>
                    <a:pt x="440" y="597"/>
                  </a:cubicBezTo>
                  <a:close/>
                  <a:moveTo>
                    <a:pt x="820" y="487"/>
                  </a:moveTo>
                  <a:cubicBezTo>
                    <a:pt x="820" y="492"/>
                    <a:pt x="816" y="497"/>
                    <a:pt x="810" y="497"/>
                  </a:cubicBezTo>
                  <a:cubicBezTo>
                    <a:pt x="70" y="497"/>
                    <a:pt x="70" y="497"/>
                    <a:pt x="70" y="497"/>
                  </a:cubicBezTo>
                  <a:cubicBezTo>
                    <a:pt x="64" y="497"/>
                    <a:pt x="60" y="492"/>
                    <a:pt x="60" y="487"/>
                  </a:cubicBezTo>
                  <a:cubicBezTo>
                    <a:pt x="60" y="72"/>
                    <a:pt x="60" y="72"/>
                    <a:pt x="60" y="72"/>
                  </a:cubicBezTo>
                  <a:cubicBezTo>
                    <a:pt x="60" y="67"/>
                    <a:pt x="64" y="62"/>
                    <a:pt x="70" y="62"/>
                  </a:cubicBezTo>
                  <a:cubicBezTo>
                    <a:pt x="810" y="62"/>
                    <a:pt x="810" y="62"/>
                    <a:pt x="810" y="62"/>
                  </a:cubicBezTo>
                  <a:cubicBezTo>
                    <a:pt x="816" y="62"/>
                    <a:pt x="820" y="67"/>
                    <a:pt x="820" y="72"/>
                  </a:cubicBezTo>
                  <a:lnTo>
                    <a:pt x="820" y="487"/>
                  </a:lnTo>
                  <a:close/>
                </a:path>
              </a:pathLst>
            </a:custGeom>
            <a:solidFill>
              <a:srgbClr val="FF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endParaRPr lang="en-US" sz="1350" dirty="0">
                <a:solidFill>
                  <a:srgbClr val="575757"/>
                </a:solidFill>
                <a:latin typeface="Trebuchet MS"/>
              </a:endParaRPr>
            </a:p>
          </p:txBody>
        </p:sp>
      </p:grpSp>
      <p:sp>
        <p:nvSpPr>
          <p:cNvPr id="228" name="TextBox 227">
            <a:extLst>
              <a:ext uri="{FF2B5EF4-FFF2-40B4-BE49-F238E27FC236}">
                <a16:creationId xmlns:a16="http://schemas.microsoft.com/office/drawing/2014/main" id="{F589C744-73F6-45D9-86FC-2CCCC5EBB176}"/>
              </a:ext>
            </a:extLst>
          </p:cNvPr>
          <p:cNvSpPr txBox="1"/>
          <p:nvPr/>
        </p:nvSpPr>
        <p:spPr>
          <a:xfrm>
            <a:off x="8328579" y="1973768"/>
            <a:ext cx="471360" cy="161583"/>
          </a:xfrm>
          <a:prstGeom prst="rect">
            <a:avLst/>
          </a:prstGeom>
          <a:solidFill>
            <a:srgbClr val="FFFFFF"/>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1000" tIns="0" rIns="81000" bIns="0" numCol="1" spcCol="0" rtlCol="0" fromWordArt="0" anchor="ctr" anchorCtr="0" forceAA="0" compatLnSpc="1">
            <a:prstTxWarp prst="textNoShape">
              <a:avLst/>
            </a:prstTxWarp>
            <a:spAutoFit/>
          </a:bodyPr>
          <a:lstStyle/>
          <a:p>
            <a:pPr algn="ctr" defTabSz="685800"/>
            <a:r>
              <a:rPr lang="en-US" sz="1050" dirty="0">
                <a:solidFill>
                  <a:srgbClr val="FCA304"/>
                </a:solidFill>
                <a:latin typeface="Trebuchet MS"/>
              </a:rPr>
              <a:t>LDAP</a:t>
            </a:r>
          </a:p>
        </p:txBody>
      </p:sp>
      <p:sp>
        <p:nvSpPr>
          <p:cNvPr id="3" name="Titre 5">
            <a:extLst>
              <a:ext uri="{FF2B5EF4-FFF2-40B4-BE49-F238E27FC236}">
                <a16:creationId xmlns:a16="http://schemas.microsoft.com/office/drawing/2014/main" id="{7F3EC56A-A0D9-D17D-AFB3-AF09C980B9D0}"/>
              </a:ext>
            </a:extLst>
          </p:cNvPr>
          <p:cNvSpPr txBox="1">
            <a:spLocks/>
          </p:cNvSpPr>
          <p:nvPr/>
        </p:nvSpPr>
        <p:spPr>
          <a:xfrm>
            <a:off x="87497" y="144243"/>
            <a:ext cx="8969006" cy="282926"/>
          </a:xfrm>
          <a:prstGeom prst="rect">
            <a:avLst/>
          </a:prstGeom>
        </p:spPr>
        <p:txBody>
          <a:bodyPr vert="horz" lIns="0" tIns="0" rIns="27000" bIns="0" rtlCol="0" anchor="t" anchorCtr="0">
            <a:noAutofit/>
          </a:bodyPr>
          <a:lstStyle>
            <a:lvl1pPr algn="l" defTabSz="514337"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37"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37"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37"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37"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189" algn="l" defTabSz="514337"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378" algn="l" defTabSz="514337"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566" algn="l" defTabSz="514337"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754" algn="l" defTabSz="514337"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a:lstStyle>
          <a:p>
            <a:pPr>
              <a:tabLst>
                <a:tab pos="3855845" algn="l"/>
              </a:tabLst>
            </a:pPr>
            <a:r>
              <a:rPr lang="fr-FR" sz="1800" dirty="0">
                <a:solidFill>
                  <a:srgbClr val="FF7900"/>
                </a:solidFill>
              </a:rPr>
              <a:t>Infrastructure</a:t>
            </a:r>
            <a:endParaRPr lang="en-US" sz="1800" dirty="0">
              <a:solidFill>
                <a:srgbClr val="FF7900"/>
              </a:solidFill>
            </a:endParaRPr>
          </a:p>
        </p:txBody>
      </p:sp>
      <p:pic>
        <p:nvPicPr>
          <p:cNvPr id="7" name="Image 6">
            <a:extLst>
              <a:ext uri="{FF2B5EF4-FFF2-40B4-BE49-F238E27FC236}">
                <a16:creationId xmlns:a16="http://schemas.microsoft.com/office/drawing/2014/main" id="{EFF2ED3A-FCE7-1527-2323-8BD0DEF2387E}"/>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10337" y="843303"/>
            <a:ext cx="1098110" cy="584708"/>
          </a:xfrm>
          <a:prstGeom prst="rect">
            <a:avLst/>
          </a:prstGeom>
        </p:spPr>
      </p:pic>
      <p:pic>
        <p:nvPicPr>
          <p:cNvPr id="10" name="Image 9">
            <a:extLst>
              <a:ext uri="{FF2B5EF4-FFF2-40B4-BE49-F238E27FC236}">
                <a16:creationId xmlns:a16="http://schemas.microsoft.com/office/drawing/2014/main" id="{55844A77-DE5B-FB7E-9122-C51DF85F3529}"/>
              </a:ext>
            </a:extLst>
          </p:cNvPr>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58430" y="1675787"/>
            <a:ext cx="822007" cy="411004"/>
          </a:xfrm>
          <a:prstGeom prst="rect">
            <a:avLst/>
          </a:prstGeom>
        </p:spPr>
      </p:pic>
      <p:pic>
        <p:nvPicPr>
          <p:cNvPr id="15" name="Image 14">
            <a:extLst>
              <a:ext uri="{FF2B5EF4-FFF2-40B4-BE49-F238E27FC236}">
                <a16:creationId xmlns:a16="http://schemas.microsoft.com/office/drawing/2014/main" id="{5E78A3F0-3F86-40BE-1014-69885A666F3F}"/>
              </a:ext>
            </a:extLst>
          </p:cNvPr>
          <p:cNvPicPr>
            <a:picLocks noChangeAspect="1"/>
          </p:cNvPicPr>
          <p:nvPr/>
        </p:nvPicPr>
        <p:blipFill>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04705" y="1632711"/>
            <a:ext cx="936445" cy="594410"/>
          </a:xfrm>
          <a:prstGeom prst="rect">
            <a:avLst/>
          </a:prstGeom>
        </p:spPr>
      </p:pic>
      <p:sp>
        <p:nvSpPr>
          <p:cNvPr id="2" name="Rectangle 1">
            <a:extLst>
              <a:ext uri="{FF2B5EF4-FFF2-40B4-BE49-F238E27FC236}">
                <a16:creationId xmlns:a16="http://schemas.microsoft.com/office/drawing/2014/main" id="{4A9018C7-3015-5EA7-4010-9198A2E49563}"/>
              </a:ext>
            </a:extLst>
          </p:cNvPr>
          <p:cNvSpPr/>
          <p:nvPr/>
        </p:nvSpPr>
        <p:spPr>
          <a:xfrm>
            <a:off x="1228184" y="2037419"/>
            <a:ext cx="946805" cy="123878"/>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dirty="0">
                <a:solidFill>
                  <a:srgbClr val="575757"/>
                </a:solidFill>
              </a:rPr>
              <a:t> OSS counter 2G</a:t>
            </a:r>
          </a:p>
        </p:txBody>
      </p:sp>
      <p:sp>
        <p:nvSpPr>
          <p:cNvPr id="4" name="Rectangle 3">
            <a:extLst>
              <a:ext uri="{FF2B5EF4-FFF2-40B4-BE49-F238E27FC236}">
                <a16:creationId xmlns:a16="http://schemas.microsoft.com/office/drawing/2014/main" id="{B2393248-B5AC-4706-C905-918575FCD5E7}"/>
              </a:ext>
            </a:extLst>
          </p:cNvPr>
          <p:cNvSpPr/>
          <p:nvPr/>
        </p:nvSpPr>
        <p:spPr>
          <a:xfrm>
            <a:off x="1217036" y="2207904"/>
            <a:ext cx="946805" cy="123878"/>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dirty="0">
                <a:solidFill>
                  <a:srgbClr val="575757"/>
                </a:solidFill>
              </a:rPr>
              <a:t> OSS counter 3G</a:t>
            </a:r>
          </a:p>
        </p:txBody>
      </p:sp>
      <p:sp>
        <p:nvSpPr>
          <p:cNvPr id="8" name="Rectangle 7">
            <a:extLst>
              <a:ext uri="{FF2B5EF4-FFF2-40B4-BE49-F238E27FC236}">
                <a16:creationId xmlns:a16="http://schemas.microsoft.com/office/drawing/2014/main" id="{82D643B1-DAFD-8DC2-BAB2-39871F300809}"/>
              </a:ext>
            </a:extLst>
          </p:cNvPr>
          <p:cNvSpPr/>
          <p:nvPr/>
        </p:nvSpPr>
        <p:spPr>
          <a:xfrm>
            <a:off x="1228184" y="2378389"/>
            <a:ext cx="946805" cy="123878"/>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dirty="0">
                <a:solidFill>
                  <a:srgbClr val="575757"/>
                </a:solidFill>
              </a:rPr>
              <a:t> OSS counter 4G</a:t>
            </a:r>
          </a:p>
        </p:txBody>
      </p:sp>
      <p:sp>
        <p:nvSpPr>
          <p:cNvPr id="11" name="Rectangle 10">
            <a:extLst>
              <a:ext uri="{FF2B5EF4-FFF2-40B4-BE49-F238E27FC236}">
                <a16:creationId xmlns:a16="http://schemas.microsoft.com/office/drawing/2014/main" id="{965A7D50-3D4D-E6E1-ECE8-D4F65D8A9E74}"/>
              </a:ext>
            </a:extLst>
          </p:cNvPr>
          <p:cNvSpPr/>
          <p:nvPr/>
        </p:nvSpPr>
        <p:spPr>
          <a:xfrm>
            <a:off x="828765" y="872287"/>
            <a:ext cx="1943035" cy="510808"/>
          </a:xfrm>
          <a:prstGeom prst="rect">
            <a:avLst/>
          </a:prstGeom>
          <a:solidFill>
            <a:srgbClr val="FF7900"/>
          </a:solidFill>
          <a:ln w="9525" cap="rnd" cmpd="sng" algn="ctr">
            <a:solidFill>
              <a:srgbClr val="FF79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rPr>
              <a:t>GCP </a:t>
            </a:r>
            <a:r>
              <a:rPr lang="en-US" sz="1200" dirty="0" err="1">
                <a:solidFill>
                  <a:srgbClr val="FFFFFF"/>
                </a:solidFill>
              </a:rPr>
              <a:t>SmartCapex</a:t>
            </a:r>
            <a:r>
              <a:rPr lang="en-US" sz="1200" dirty="0">
                <a:solidFill>
                  <a:srgbClr val="FFFFFF"/>
                </a:solidFill>
              </a:rPr>
              <a:t> Project : </a:t>
            </a:r>
            <a:br>
              <a:rPr lang="en-US" sz="1200" dirty="0">
                <a:solidFill>
                  <a:srgbClr val="FFFFFF"/>
                </a:solidFill>
              </a:rPr>
            </a:br>
            <a:r>
              <a:rPr lang="en-US" sz="1200" dirty="0">
                <a:solidFill>
                  <a:srgbClr val="FFFFFF"/>
                </a:solidFill>
              </a:rPr>
              <a:t>               DEV </a:t>
            </a:r>
          </a:p>
          <a:p>
            <a:pPr algn="ctr"/>
            <a:r>
              <a:rPr lang="en-US" sz="1200" dirty="0">
                <a:solidFill>
                  <a:srgbClr val="FFFFFF"/>
                </a:solidFill>
              </a:rPr>
              <a:t>                  PROD</a:t>
            </a:r>
          </a:p>
        </p:txBody>
      </p:sp>
      <p:sp>
        <p:nvSpPr>
          <p:cNvPr id="12" name="Rounded Rectangle 14">
            <a:extLst>
              <a:ext uri="{FF2B5EF4-FFF2-40B4-BE49-F238E27FC236}">
                <a16:creationId xmlns:a16="http://schemas.microsoft.com/office/drawing/2014/main" id="{A5E6EDD2-AE75-A450-9E1F-828E3562E3E6}"/>
              </a:ext>
            </a:extLst>
          </p:cNvPr>
          <p:cNvSpPr/>
          <p:nvPr/>
        </p:nvSpPr>
        <p:spPr>
          <a:xfrm>
            <a:off x="4916899" y="3303836"/>
            <a:ext cx="2791548" cy="1487740"/>
          </a:xfrm>
          <a:prstGeom prst="rect">
            <a:avLst/>
          </a:prstGeom>
          <a:solidFill>
            <a:srgbClr val="F2F2F2"/>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21" name="Elbow Connector 287">
            <a:extLst>
              <a:ext uri="{FF2B5EF4-FFF2-40B4-BE49-F238E27FC236}">
                <a16:creationId xmlns:a16="http://schemas.microsoft.com/office/drawing/2014/main" id="{07742D30-3FE2-B337-AA46-C7DB40F47553}"/>
              </a:ext>
            </a:extLst>
          </p:cNvPr>
          <p:cNvCxnSpPr>
            <a:cxnSpLocks/>
          </p:cNvCxnSpPr>
          <p:nvPr/>
        </p:nvCxnSpPr>
        <p:spPr>
          <a:xfrm rot="10800000">
            <a:off x="4074184" y="3028658"/>
            <a:ext cx="853811" cy="1418403"/>
          </a:xfrm>
          <a:prstGeom prst="bentConnector2">
            <a:avLst/>
          </a:prstGeom>
          <a:ln w="28575" cap="rnd">
            <a:solidFill>
              <a:schemeClr val="tx1">
                <a:lumMod val="60000"/>
                <a:lumOff val="40000"/>
              </a:schemeClr>
            </a:solidFill>
            <a:prstDash val="solid"/>
            <a:round/>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5" name="TextBox 180">
            <a:extLst>
              <a:ext uri="{FF2B5EF4-FFF2-40B4-BE49-F238E27FC236}">
                <a16:creationId xmlns:a16="http://schemas.microsoft.com/office/drawing/2014/main" id="{0FEEBE1F-F7F6-0192-1EDE-717A0F10F45E}"/>
              </a:ext>
            </a:extLst>
          </p:cNvPr>
          <p:cNvSpPr txBox="1"/>
          <p:nvPr/>
        </p:nvSpPr>
        <p:spPr>
          <a:xfrm>
            <a:off x="5743533" y="3219406"/>
            <a:ext cx="939435" cy="161583"/>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1000" tIns="0" rIns="81000" bIns="0" numCol="1" spcCol="0" rtlCol="0" fromWordArt="0" anchor="ctr" anchorCtr="0" forceAA="0" compatLnSpc="1">
            <a:prstTxWarp prst="textNoShape">
              <a:avLst/>
            </a:prstTxWarp>
            <a:spAutoFit/>
          </a:bodyPr>
          <a:lstStyle>
            <a:defPPr>
              <a:defRPr lang="en-US"/>
            </a:defPPr>
            <a:lvl1pPr algn="ctr">
              <a:defRPr sz="1400">
                <a:solidFill>
                  <a:srgbClr val="295E7E"/>
                </a:solidFill>
              </a:defRPr>
            </a:lvl1pPr>
          </a:lstStyle>
          <a:p>
            <a:pPr defTabSz="685800"/>
            <a:r>
              <a:rPr lang="en-US" sz="1050" dirty="0">
                <a:latin typeface="Trebuchet MS"/>
              </a:rPr>
              <a:t>Data Queries</a:t>
            </a:r>
          </a:p>
        </p:txBody>
      </p:sp>
      <p:sp>
        <p:nvSpPr>
          <p:cNvPr id="26" name="Rectangle 25">
            <a:extLst>
              <a:ext uri="{FF2B5EF4-FFF2-40B4-BE49-F238E27FC236}">
                <a16:creationId xmlns:a16="http://schemas.microsoft.com/office/drawing/2014/main" id="{5E589953-C830-A826-88DC-A2A2F5B7A7B8}"/>
              </a:ext>
            </a:extLst>
          </p:cNvPr>
          <p:cNvSpPr/>
          <p:nvPr/>
        </p:nvSpPr>
        <p:spPr>
          <a:xfrm>
            <a:off x="1227094" y="2545189"/>
            <a:ext cx="936357" cy="117458"/>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dirty="0">
                <a:solidFill>
                  <a:srgbClr val="575757"/>
                </a:solidFill>
              </a:rPr>
              <a:t>2G config. data </a:t>
            </a:r>
          </a:p>
        </p:txBody>
      </p:sp>
      <p:sp>
        <p:nvSpPr>
          <p:cNvPr id="27" name="Rectangle 26">
            <a:extLst>
              <a:ext uri="{FF2B5EF4-FFF2-40B4-BE49-F238E27FC236}">
                <a16:creationId xmlns:a16="http://schemas.microsoft.com/office/drawing/2014/main" id="{278E05F3-2036-2E17-085C-954671FC8877}"/>
              </a:ext>
            </a:extLst>
          </p:cNvPr>
          <p:cNvSpPr/>
          <p:nvPr/>
        </p:nvSpPr>
        <p:spPr>
          <a:xfrm>
            <a:off x="1223419" y="2701413"/>
            <a:ext cx="946805" cy="165956"/>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rgbClr val="575757"/>
                </a:solidFill>
              </a:rPr>
              <a:t>Deployment history</a:t>
            </a:r>
          </a:p>
        </p:txBody>
      </p:sp>
      <p:pic>
        <p:nvPicPr>
          <p:cNvPr id="1026" name="Picture 2" descr="What's the deal with Google BigQuery, and what does it cost?">
            <a:extLst>
              <a:ext uri="{FF2B5EF4-FFF2-40B4-BE49-F238E27FC236}">
                <a16:creationId xmlns:a16="http://schemas.microsoft.com/office/drawing/2014/main" id="{D11BF289-B8CF-8466-81D0-3419DB3275F6}"/>
              </a:ext>
            </a:extLst>
          </p:cNvPr>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8213" y="3133336"/>
            <a:ext cx="1064470" cy="45257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82FE7F03-C107-5882-D2E9-AE7A49CA4A32}"/>
              </a:ext>
            </a:extLst>
          </p:cNvPr>
          <p:cNvPicPr>
            <a:picLocks noChangeAspect="1"/>
          </p:cNvPicPr>
          <p:nvPr/>
        </p:nvPicPr>
        <p:blipFill>
          <a:blip r:embed="rId12"/>
          <a:stretch>
            <a:fillRect/>
          </a:stretch>
        </p:blipFill>
        <p:spPr>
          <a:xfrm>
            <a:off x="5036511" y="3652802"/>
            <a:ext cx="2563420" cy="1060621"/>
          </a:xfrm>
          <a:prstGeom prst="rect">
            <a:avLst/>
          </a:prstGeom>
        </p:spPr>
      </p:pic>
      <p:cxnSp>
        <p:nvCxnSpPr>
          <p:cNvPr id="230" name="Connector: Elbow 100">
            <a:extLst>
              <a:ext uri="{FF2B5EF4-FFF2-40B4-BE49-F238E27FC236}">
                <a16:creationId xmlns:a16="http://schemas.microsoft.com/office/drawing/2014/main" id="{26CCF442-746F-0397-C606-919B30C8A219}"/>
              </a:ext>
            </a:extLst>
          </p:cNvPr>
          <p:cNvCxnSpPr>
            <a:cxnSpLocks/>
          </p:cNvCxnSpPr>
          <p:nvPr/>
        </p:nvCxnSpPr>
        <p:spPr>
          <a:xfrm flipV="1">
            <a:off x="4359460" y="1820705"/>
            <a:ext cx="787181" cy="639019"/>
          </a:xfrm>
          <a:prstGeom prst="bentConnector3">
            <a:avLst>
              <a:gd name="adj1" fmla="val 50000"/>
            </a:avLst>
          </a:prstGeom>
          <a:ln w="28575" cap="rnd">
            <a:solidFill>
              <a:schemeClr val="tx1">
                <a:lumMod val="60000"/>
                <a:lumOff val="40000"/>
              </a:schemeClr>
            </a:solidFill>
            <a:prstDash val="solid"/>
            <a:roun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39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0B05513E-F6F6-F1A8-E7D9-A4B6759F6C42}"/>
              </a:ext>
            </a:extLst>
          </p:cNvPr>
          <p:cNvPicPr>
            <a:picLocks noChangeAspect="1"/>
          </p:cNvPicPr>
          <p:nvPr/>
        </p:nvPicPr>
        <p:blipFill>
          <a:blip r:embed="rId2"/>
          <a:stretch>
            <a:fillRect/>
          </a:stretch>
        </p:blipFill>
        <p:spPr>
          <a:xfrm>
            <a:off x="309674" y="627534"/>
            <a:ext cx="8524652" cy="4104456"/>
          </a:xfrm>
          <a:prstGeom prst="rect">
            <a:avLst/>
          </a:prstGeom>
        </p:spPr>
      </p:pic>
      <p:sp>
        <p:nvSpPr>
          <p:cNvPr id="9" name="ZoneTexte 8">
            <a:extLst>
              <a:ext uri="{FF2B5EF4-FFF2-40B4-BE49-F238E27FC236}">
                <a16:creationId xmlns:a16="http://schemas.microsoft.com/office/drawing/2014/main" id="{776F268F-986A-4405-A3E6-8F77898C3828}"/>
              </a:ext>
            </a:extLst>
          </p:cNvPr>
          <p:cNvSpPr txBox="1"/>
          <p:nvPr/>
        </p:nvSpPr>
        <p:spPr>
          <a:xfrm>
            <a:off x="251520" y="123478"/>
            <a:ext cx="7704856" cy="369332"/>
          </a:xfrm>
          <a:prstGeom prst="rect">
            <a:avLst/>
          </a:prstGeom>
          <a:noFill/>
        </p:spPr>
        <p:txBody>
          <a:bodyPr wrap="square">
            <a:spAutoFit/>
          </a:bodyPr>
          <a:lstStyle/>
          <a:p>
            <a:r>
              <a:rPr lang="fr-FR" dirty="0">
                <a:solidFill>
                  <a:schemeClr val="accent1"/>
                </a:solidFill>
              </a:rPr>
              <a:t>List of components: GCP services </a:t>
            </a:r>
            <a:r>
              <a:rPr lang="fr-FR">
                <a:solidFill>
                  <a:schemeClr val="accent1"/>
                </a:solidFill>
              </a:rPr>
              <a:t>for Smart Capex</a:t>
            </a:r>
            <a:endParaRPr lang="fr-FR" dirty="0"/>
          </a:p>
        </p:txBody>
      </p:sp>
    </p:spTree>
    <p:extLst>
      <p:ext uri="{BB962C8B-B14F-4D97-AF65-F5344CB8AC3E}">
        <p14:creationId xmlns:p14="http://schemas.microsoft.com/office/powerpoint/2010/main" val="3445545286"/>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4592D74-528B-7B5C-099C-8A1C034460F3}"/>
              </a:ext>
            </a:extLst>
          </p:cNvPr>
          <p:cNvSpPr txBox="1"/>
          <p:nvPr/>
        </p:nvSpPr>
        <p:spPr>
          <a:xfrm>
            <a:off x="251520" y="123478"/>
            <a:ext cx="8496944" cy="369332"/>
          </a:xfrm>
          <a:prstGeom prst="rect">
            <a:avLst/>
          </a:prstGeom>
          <a:noFill/>
        </p:spPr>
        <p:txBody>
          <a:bodyPr wrap="square">
            <a:spAutoFit/>
          </a:bodyPr>
          <a:lstStyle/>
          <a:p>
            <a:r>
              <a:rPr lang="fr-FR" dirty="0">
                <a:solidFill>
                  <a:schemeClr val="accent1"/>
                </a:solidFill>
              </a:rPr>
              <a:t>List of components: Python Machine Learning stack</a:t>
            </a:r>
            <a:endParaRPr lang="fr-FR" dirty="0"/>
          </a:p>
        </p:txBody>
      </p:sp>
      <p:sp>
        <p:nvSpPr>
          <p:cNvPr id="5" name="ZoneTexte 4">
            <a:extLst>
              <a:ext uri="{FF2B5EF4-FFF2-40B4-BE49-F238E27FC236}">
                <a16:creationId xmlns:a16="http://schemas.microsoft.com/office/drawing/2014/main" id="{038C12D4-0559-23D2-2269-352988EE2194}"/>
              </a:ext>
            </a:extLst>
          </p:cNvPr>
          <p:cNvSpPr txBox="1"/>
          <p:nvPr/>
        </p:nvSpPr>
        <p:spPr>
          <a:xfrm>
            <a:off x="5045656" y="987574"/>
            <a:ext cx="4104456" cy="4832092"/>
          </a:xfrm>
          <a:prstGeom prst="rect">
            <a:avLst/>
          </a:prstGeom>
          <a:noFill/>
        </p:spPr>
        <p:txBody>
          <a:bodyPr wrap="square" numCol="2">
            <a:spAutoFit/>
          </a:bodyPr>
          <a:lstStyle/>
          <a:p>
            <a:r>
              <a:rPr lang="fr-FR" sz="1400" b="0" dirty="0" err="1">
                <a:solidFill>
                  <a:srgbClr val="4EC9B0"/>
                </a:solidFill>
                <a:effectLst/>
                <a:latin typeface="Consolas" panose="020B0609020204030204" pitchFamily="49" charset="0"/>
              </a:rPr>
              <a:t>pystan</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2.19.1.1</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holidays</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0.24</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prophet</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1.1.1</a:t>
            </a:r>
            <a:endParaRPr lang="fr-FR" sz="1400" b="0" dirty="0">
              <a:solidFill>
                <a:srgbClr val="CCCCCC"/>
              </a:solidFill>
              <a:effectLst/>
              <a:latin typeface="Consolas" panose="020B0609020204030204" pitchFamily="49" charset="0"/>
            </a:endParaRPr>
          </a:p>
          <a:p>
            <a:r>
              <a:rPr lang="fr-FR" sz="1400" b="0" dirty="0">
                <a:solidFill>
                  <a:srgbClr val="4EC9B0"/>
                </a:solidFill>
                <a:effectLst/>
                <a:latin typeface="Consolas" panose="020B0609020204030204" pitchFamily="49" charset="0"/>
              </a:rPr>
              <a:t>pandas-</a:t>
            </a:r>
            <a:r>
              <a:rPr lang="fr-FR" sz="1400" b="0" dirty="0" err="1">
                <a:solidFill>
                  <a:srgbClr val="4EC9B0"/>
                </a:solidFill>
                <a:effectLst/>
                <a:latin typeface="Consolas" panose="020B0609020204030204" pitchFamily="49" charset="0"/>
              </a:rPr>
              <a:t>gbq</a:t>
            </a:r>
            <a:endParaRPr lang="fr-FR" sz="1400" b="0" dirty="0">
              <a:solidFill>
                <a:srgbClr val="CCCCCC"/>
              </a:solidFill>
              <a:effectLst/>
              <a:latin typeface="Consolas" panose="020B0609020204030204" pitchFamily="49" charset="0"/>
            </a:endParaRPr>
          </a:p>
          <a:p>
            <a:r>
              <a:rPr lang="fr-FR" sz="1400" b="0" dirty="0">
                <a:solidFill>
                  <a:srgbClr val="4EC9B0"/>
                </a:solidFill>
                <a:effectLst/>
                <a:latin typeface="Consolas" panose="020B0609020204030204" pitchFamily="49" charset="0"/>
              </a:rPr>
              <a:t>google-cloud-</a:t>
            </a:r>
            <a:r>
              <a:rPr lang="fr-FR" sz="1400" b="0" dirty="0" err="1">
                <a:solidFill>
                  <a:srgbClr val="4EC9B0"/>
                </a:solidFill>
                <a:effectLst/>
                <a:latin typeface="Consolas" panose="020B0609020204030204" pitchFamily="49" charset="0"/>
              </a:rPr>
              <a:t>bigquery</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pyarrow</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scipy</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tqdm</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fsspec</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2022.8.2</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gcsfs</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2022.8.2</a:t>
            </a:r>
            <a:endParaRPr lang="fr-FR" sz="1400" b="0" dirty="0">
              <a:solidFill>
                <a:srgbClr val="CCCCCC"/>
              </a:solidFill>
              <a:effectLst/>
              <a:latin typeface="Consolas" panose="020B0609020204030204" pitchFamily="49" charset="0"/>
            </a:endParaRPr>
          </a:p>
          <a:p>
            <a:r>
              <a:rPr lang="fr-FR" sz="1400" b="0" dirty="0">
                <a:solidFill>
                  <a:srgbClr val="4EC9B0"/>
                </a:solidFill>
                <a:effectLst/>
                <a:latin typeface="Consolas" panose="020B0609020204030204" pitchFamily="49" charset="0"/>
              </a:rPr>
              <a:t>google-cloud-</a:t>
            </a:r>
            <a:r>
              <a:rPr lang="fr-FR" sz="1400" b="0" dirty="0" err="1">
                <a:solidFill>
                  <a:srgbClr val="4EC9B0"/>
                </a:solidFill>
                <a:effectLst/>
                <a:latin typeface="Consolas" panose="020B0609020204030204" pitchFamily="49" charset="0"/>
              </a:rPr>
              <a:t>aiplatform</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1.21.0</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kfp</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1.8.18</a:t>
            </a:r>
            <a:endParaRPr lang="fr-FR" sz="1400" b="0" dirty="0">
              <a:solidFill>
                <a:srgbClr val="CCCCCC"/>
              </a:solidFill>
              <a:effectLst/>
              <a:latin typeface="Consolas" panose="020B0609020204030204" pitchFamily="49" charset="0"/>
            </a:endParaRPr>
          </a:p>
          <a:p>
            <a:endParaRPr lang="fr-FR" sz="1400" b="0" dirty="0">
              <a:solidFill>
                <a:srgbClr val="4EC9B0"/>
              </a:solidFill>
              <a:effectLst/>
              <a:latin typeface="Consolas" panose="020B0609020204030204" pitchFamily="49" charset="0"/>
            </a:endParaRPr>
          </a:p>
          <a:p>
            <a:endParaRPr lang="fr-FR" sz="1400" dirty="0">
              <a:solidFill>
                <a:srgbClr val="4EC9B0"/>
              </a:solidFill>
              <a:latin typeface="Consolas" panose="020B0609020204030204" pitchFamily="49" charset="0"/>
            </a:endParaRPr>
          </a:p>
          <a:p>
            <a:endParaRPr lang="fr-FR" sz="1400" b="0" dirty="0">
              <a:solidFill>
                <a:srgbClr val="4EC9B0"/>
              </a:solidFill>
              <a:effectLst/>
              <a:latin typeface="Consolas" panose="020B0609020204030204" pitchFamily="49" charset="0"/>
            </a:endParaRPr>
          </a:p>
          <a:p>
            <a:endParaRPr lang="fr-FR" sz="1400" dirty="0">
              <a:solidFill>
                <a:srgbClr val="4EC9B0"/>
              </a:solidFill>
              <a:latin typeface="Consolas" panose="020B0609020204030204" pitchFamily="49" charset="0"/>
            </a:endParaRPr>
          </a:p>
          <a:p>
            <a:endParaRPr lang="fr-FR" sz="1400" b="0" dirty="0">
              <a:solidFill>
                <a:srgbClr val="4EC9B0"/>
              </a:solidFill>
              <a:effectLst/>
              <a:latin typeface="Consolas" panose="020B0609020204030204" pitchFamily="49" charset="0"/>
            </a:endParaRPr>
          </a:p>
          <a:p>
            <a:endParaRPr lang="fr-FR" sz="1400" dirty="0">
              <a:solidFill>
                <a:srgbClr val="4EC9B0"/>
              </a:solidFill>
              <a:latin typeface="Consolas" panose="020B0609020204030204" pitchFamily="49" charset="0"/>
            </a:endParaRPr>
          </a:p>
          <a:p>
            <a:endParaRPr lang="fr-FR" sz="1400" b="0" dirty="0">
              <a:solidFill>
                <a:srgbClr val="4EC9B0"/>
              </a:solidFill>
              <a:effectLst/>
              <a:latin typeface="Consolas" panose="020B0609020204030204" pitchFamily="49" charset="0"/>
            </a:endParaRPr>
          </a:p>
          <a:p>
            <a:endParaRPr lang="fr-FR" sz="1400" dirty="0">
              <a:solidFill>
                <a:srgbClr val="4EC9B0"/>
              </a:solidFill>
              <a:latin typeface="Consolas" panose="020B0609020204030204" pitchFamily="49" charset="0"/>
            </a:endParaRPr>
          </a:p>
          <a:p>
            <a:r>
              <a:rPr lang="fr-FR" sz="1400" b="0" dirty="0" err="1">
                <a:solidFill>
                  <a:srgbClr val="4EC9B0"/>
                </a:solidFill>
                <a:effectLst/>
                <a:latin typeface="Consolas" panose="020B0609020204030204" pitchFamily="49" charset="0"/>
              </a:rPr>
              <a:t>matplotlib</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3.5.2</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numpy</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1.21.6</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optuna</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2.10.1</a:t>
            </a:r>
            <a:endParaRPr lang="fr-FR" sz="1400" b="0" dirty="0">
              <a:solidFill>
                <a:srgbClr val="CCCCCC"/>
              </a:solidFill>
              <a:effectLst/>
              <a:latin typeface="Consolas" panose="020B0609020204030204" pitchFamily="49" charset="0"/>
            </a:endParaRPr>
          </a:p>
          <a:p>
            <a:r>
              <a:rPr lang="fr-FR" sz="1400" b="0" dirty="0">
                <a:solidFill>
                  <a:srgbClr val="4EC9B0"/>
                </a:solidFill>
                <a:effectLst/>
                <a:latin typeface="Consolas" panose="020B0609020204030204" pitchFamily="49" charset="0"/>
              </a:rPr>
              <a:t>pandas</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1.3.5</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db-dtypes</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pandas_gbq</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scikit-learn</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0.24.1</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sqlalchemy</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1.4.2</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haversine</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2.3.0</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openpyxl</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3.0.6</a:t>
            </a:r>
            <a:endParaRPr lang="fr-FR" sz="1400" b="0" dirty="0">
              <a:solidFill>
                <a:srgbClr val="CCCCCC"/>
              </a:solidFill>
              <a:effectLst/>
              <a:latin typeface="Consolas" panose="020B0609020204030204" pitchFamily="49" charset="0"/>
            </a:endParaRPr>
          </a:p>
          <a:p>
            <a:r>
              <a:rPr lang="fr-FR" sz="1400" b="0" dirty="0">
                <a:solidFill>
                  <a:srgbClr val="4EC9B0"/>
                </a:solidFill>
                <a:effectLst/>
                <a:latin typeface="Consolas" panose="020B0609020204030204" pitchFamily="49" charset="0"/>
              </a:rPr>
              <a:t>Flask</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1.1.2</a:t>
            </a:r>
            <a:endParaRPr lang="fr-FR" sz="1400" b="0" dirty="0">
              <a:solidFill>
                <a:srgbClr val="CCCCCC"/>
              </a:solidFill>
              <a:effectLst/>
              <a:latin typeface="Consolas" panose="020B0609020204030204" pitchFamily="49" charset="0"/>
            </a:endParaRPr>
          </a:p>
          <a:p>
            <a:r>
              <a:rPr lang="fr-FR" sz="1400" b="0" dirty="0" err="1">
                <a:solidFill>
                  <a:srgbClr val="4EC9B0"/>
                </a:solidFill>
                <a:effectLst/>
                <a:latin typeface="Consolas" panose="020B0609020204030204" pitchFamily="49" charset="0"/>
              </a:rPr>
              <a:t>PyMySQL</a:t>
            </a:r>
            <a:r>
              <a:rPr lang="fr-FR" sz="1400" b="0" dirty="0">
                <a:solidFill>
                  <a:srgbClr val="D4D4D4"/>
                </a:solidFill>
                <a:effectLst/>
                <a:latin typeface="Consolas" panose="020B0609020204030204" pitchFamily="49" charset="0"/>
              </a:rPr>
              <a:t>==</a:t>
            </a:r>
            <a:r>
              <a:rPr lang="fr-FR" sz="1400" b="0" dirty="0">
                <a:solidFill>
                  <a:srgbClr val="B5CEA8"/>
                </a:solidFill>
                <a:effectLst/>
                <a:latin typeface="Consolas" panose="020B0609020204030204" pitchFamily="49" charset="0"/>
              </a:rPr>
              <a:t>1.0.2</a:t>
            </a:r>
            <a:endParaRPr lang="fr-FR" sz="1400" b="0" dirty="0">
              <a:solidFill>
                <a:srgbClr val="CCCCCC"/>
              </a:solidFill>
              <a:effectLst/>
              <a:latin typeface="Consolas" panose="020B0609020204030204" pitchFamily="49" charset="0"/>
            </a:endParaRPr>
          </a:p>
        </p:txBody>
      </p:sp>
      <p:pic>
        <p:nvPicPr>
          <p:cNvPr id="15" name="Image 14">
            <a:extLst>
              <a:ext uri="{FF2B5EF4-FFF2-40B4-BE49-F238E27FC236}">
                <a16:creationId xmlns:a16="http://schemas.microsoft.com/office/drawing/2014/main" id="{DC0FE573-CF09-B038-FE70-9866188055D0}"/>
              </a:ext>
            </a:extLst>
          </p:cNvPr>
          <p:cNvPicPr>
            <a:picLocks noChangeAspect="1"/>
          </p:cNvPicPr>
          <p:nvPr/>
        </p:nvPicPr>
        <p:blipFill>
          <a:blip r:embed="rId2"/>
          <a:stretch>
            <a:fillRect/>
          </a:stretch>
        </p:blipFill>
        <p:spPr>
          <a:xfrm>
            <a:off x="2696698" y="1801591"/>
            <a:ext cx="1185873" cy="1540318"/>
          </a:xfrm>
          <a:prstGeom prst="rect">
            <a:avLst/>
          </a:prstGeom>
          <a:effectLst>
            <a:outerShdw blurRad="50800" dist="50800" dir="5400000" algn="ctr" rotWithShape="0">
              <a:schemeClr val="bg1">
                <a:lumMod val="65000"/>
              </a:schemeClr>
            </a:outerShdw>
          </a:effectLst>
        </p:spPr>
      </p:pic>
      <p:cxnSp>
        <p:nvCxnSpPr>
          <p:cNvPr id="18" name="Connecteur droit avec flèche 17">
            <a:extLst>
              <a:ext uri="{FF2B5EF4-FFF2-40B4-BE49-F238E27FC236}">
                <a16:creationId xmlns:a16="http://schemas.microsoft.com/office/drawing/2014/main" id="{0D754EC9-68B0-E55F-A4AD-FF17C81DBA2D}"/>
              </a:ext>
            </a:extLst>
          </p:cNvPr>
          <p:cNvCxnSpPr>
            <a:cxnSpLocks/>
            <a:endCxn id="15" idx="1"/>
          </p:cNvCxnSpPr>
          <p:nvPr/>
        </p:nvCxnSpPr>
        <p:spPr>
          <a:xfrm>
            <a:off x="1907704" y="2571750"/>
            <a:ext cx="788994" cy="0"/>
          </a:xfrm>
          <a:prstGeom prst="straightConnector1">
            <a:avLst/>
          </a:prstGeom>
          <a:noFill/>
          <a:ln w="19050" cap="flat" cmpd="sng" algn="ctr">
            <a:solidFill>
              <a:srgbClr val="161A3B"/>
            </a:solidFill>
            <a:prstDash val="solid"/>
            <a:miter lim="800000"/>
            <a:tailEnd type="triangle"/>
          </a:ln>
          <a:effectLst/>
        </p:spPr>
      </p:cxnSp>
      <p:sp>
        <p:nvSpPr>
          <p:cNvPr id="24" name="Accolade ouvrante 23">
            <a:extLst>
              <a:ext uri="{FF2B5EF4-FFF2-40B4-BE49-F238E27FC236}">
                <a16:creationId xmlns:a16="http://schemas.microsoft.com/office/drawing/2014/main" id="{2D6C56E9-46DB-3F87-2937-9652772C63B2}"/>
              </a:ext>
            </a:extLst>
          </p:cNvPr>
          <p:cNvSpPr/>
          <p:nvPr/>
        </p:nvSpPr>
        <p:spPr>
          <a:xfrm>
            <a:off x="4908876" y="1088158"/>
            <a:ext cx="239188" cy="2977479"/>
          </a:xfrm>
          <a:prstGeom prst="leftBrace">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cxnSp>
        <p:nvCxnSpPr>
          <p:cNvPr id="27" name="Connecteur droit avec flèche 26">
            <a:extLst>
              <a:ext uri="{FF2B5EF4-FFF2-40B4-BE49-F238E27FC236}">
                <a16:creationId xmlns:a16="http://schemas.microsoft.com/office/drawing/2014/main" id="{7B2EE715-06C4-EEB0-4845-09B130F29CA9}"/>
              </a:ext>
            </a:extLst>
          </p:cNvPr>
          <p:cNvCxnSpPr>
            <a:cxnSpLocks/>
            <a:stCxn id="15" idx="3"/>
          </p:cNvCxnSpPr>
          <p:nvPr/>
        </p:nvCxnSpPr>
        <p:spPr>
          <a:xfrm>
            <a:off x="3882571" y="2571750"/>
            <a:ext cx="689429" cy="0"/>
          </a:xfrm>
          <a:prstGeom prst="straightConnector1">
            <a:avLst/>
          </a:prstGeom>
          <a:noFill/>
          <a:ln w="19050" cap="flat" cmpd="sng" algn="ctr">
            <a:solidFill>
              <a:srgbClr val="161A3B"/>
            </a:solidFill>
            <a:prstDash val="solid"/>
            <a:miter lim="800000"/>
            <a:tailEnd type="triangle"/>
          </a:ln>
          <a:effectLst/>
        </p:spPr>
      </p:cxnSp>
      <p:sp>
        <p:nvSpPr>
          <p:cNvPr id="31" name="ZoneTexte 30">
            <a:extLst>
              <a:ext uri="{FF2B5EF4-FFF2-40B4-BE49-F238E27FC236}">
                <a16:creationId xmlns:a16="http://schemas.microsoft.com/office/drawing/2014/main" id="{288D4786-99DE-27ED-D0F7-CD7E57A807EA}"/>
              </a:ext>
            </a:extLst>
          </p:cNvPr>
          <p:cNvSpPr txBox="1"/>
          <p:nvPr/>
        </p:nvSpPr>
        <p:spPr>
          <a:xfrm rot="16200000">
            <a:off x="4018434" y="2289096"/>
            <a:ext cx="1473160" cy="215444"/>
          </a:xfrm>
          <a:prstGeom prst="rect">
            <a:avLst/>
          </a:prstGeom>
        </p:spPr>
        <p:txBody>
          <a:bodyPr wrap="none" lIns="0" tIns="0" rIns="0" bIns="0" rtlCol="0">
            <a:spAutoFit/>
          </a:bodyPr>
          <a:lstStyle/>
          <a:p>
            <a:r>
              <a:rPr lang="fr-FR" sz="1400" dirty="0"/>
              <a:t>Python packages</a:t>
            </a:r>
          </a:p>
        </p:txBody>
      </p:sp>
      <p:pic>
        <p:nvPicPr>
          <p:cNvPr id="3" name="Image 2">
            <a:extLst>
              <a:ext uri="{FF2B5EF4-FFF2-40B4-BE49-F238E27FC236}">
                <a16:creationId xmlns:a16="http://schemas.microsoft.com/office/drawing/2014/main" id="{5B7044A4-E251-8378-90F7-6E65F408E1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5142" y="1590655"/>
            <a:ext cx="2540090" cy="1612326"/>
          </a:xfrm>
          <a:prstGeom prst="rect">
            <a:avLst/>
          </a:prstGeom>
        </p:spPr>
      </p:pic>
      <p:sp>
        <p:nvSpPr>
          <p:cNvPr id="10" name="ZoneTexte 9">
            <a:extLst>
              <a:ext uri="{FF2B5EF4-FFF2-40B4-BE49-F238E27FC236}">
                <a16:creationId xmlns:a16="http://schemas.microsoft.com/office/drawing/2014/main" id="{6BF1A0F2-B78D-17AC-A30F-5B44C83C74D0}"/>
              </a:ext>
            </a:extLst>
          </p:cNvPr>
          <p:cNvSpPr txBox="1"/>
          <p:nvPr/>
        </p:nvSpPr>
        <p:spPr>
          <a:xfrm>
            <a:off x="437144" y="4080875"/>
            <a:ext cx="4608512" cy="430887"/>
          </a:xfrm>
          <a:prstGeom prst="rect">
            <a:avLst/>
          </a:prstGeom>
        </p:spPr>
        <p:txBody>
          <a:bodyPr wrap="square" lIns="0" tIns="0" rIns="0" bIns="0" rtlCol="0">
            <a:spAutoFit/>
          </a:bodyPr>
          <a:lstStyle/>
          <a:p>
            <a:pPr marL="285750" indent="-285750">
              <a:buFont typeface="Arial" panose="020B0604020202020204" pitchFamily="34" charset="0"/>
              <a:buChar char="•"/>
            </a:pPr>
            <a:r>
              <a:rPr lang="en-US" sz="1400">
                <a:solidFill>
                  <a:schemeClr val="bg2"/>
                </a:solidFill>
                <a:latin typeface="Helvetica 65 Medium" panose="020B0604020202020204" pitchFamily="34" charset="0"/>
              </a:rPr>
              <a:t>Vertex AI </a:t>
            </a:r>
            <a:r>
              <a:rPr lang="en-US" sz="1400">
                <a:latin typeface="Helvetica 65 Medium" panose="020B0604020202020204" pitchFamily="34" charset="0"/>
              </a:rPr>
              <a:t>framework is based on </a:t>
            </a:r>
            <a:r>
              <a:rPr lang="en-US" sz="1400" dirty="0" err="1">
                <a:solidFill>
                  <a:schemeClr val="bg2"/>
                </a:solidFill>
                <a:latin typeface="Helvetica 65 Medium" panose="020B0604020202020204" pitchFamily="34" charset="0"/>
              </a:rPr>
              <a:t>KubeFlow</a:t>
            </a:r>
            <a:endParaRPr lang="en-US" sz="1400" dirty="0">
              <a:solidFill>
                <a:schemeClr val="bg2"/>
              </a:solidFill>
              <a:latin typeface="Helvetica 65 Medium" panose="020B0604020202020204" pitchFamily="34" charset="0"/>
            </a:endParaRPr>
          </a:p>
          <a:p>
            <a:pPr marL="285750" indent="-285750">
              <a:buFont typeface="Arial" panose="020B0604020202020204" pitchFamily="34" charset="0"/>
              <a:buChar char="•"/>
            </a:pPr>
            <a:r>
              <a:rPr lang="en-US" sz="1400" dirty="0" err="1">
                <a:solidFill>
                  <a:schemeClr val="bg2"/>
                </a:solidFill>
                <a:latin typeface="Helvetica 65 Medium" panose="020B0604020202020204" pitchFamily="34" charset="0"/>
              </a:rPr>
              <a:t>KubeFlow</a:t>
            </a:r>
            <a:r>
              <a:rPr lang="en-US" sz="1400" dirty="0">
                <a:latin typeface="Helvetica 65 Medium" panose="020B0604020202020204" pitchFamily="34" charset="0"/>
              </a:rPr>
              <a:t> components encapsulate Python code</a:t>
            </a:r>
          </a:p>
        </p:txBody>
      </p:sp>
    </p:spTree>
    <p:extLst>
      <p:ext uri="{BB962C8B-B14F-4D97-AF65-F5344CB8AC3E}">
        <p14:creationId xmlns:p14="http://schemas.microsoft.com/office/powerpoint/2010/main" val="380126025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 coins arrondis 6">
            <a:extLst>
              <a:ext uri="{FF2B5EF4-FFF2-40B4-BE49-F238E27FC236}">
                <a16:creationId xmlns:a16="http://schemas.microsoft.com/office/drawing/2014/main" id="{E13414A9-1A54-3A9F-6029-783CA6B3F5D1}"/>
              </a:ext>
            </a:extLst>
          </p:cNvPr>
          <p:cNvSpPr/>
          <p:nvPr/>
        </p:nvSpPr>
        <p:spPr>
          <a:xfrm>
            <a:off x="1501483" y="714348"/>
            <a:ext cx="7091526" cy="4104456"/>
          </a:xfrm>
          <a:prstGeom prst="roundRect">
            <a:avLst/>
          </a:prstGeom>
          <a:gradFill rotWithShape="1">
            <a:gsLst>
              <a:gs pos="0">
                <a:srgbClr val="28C976">
                  <a:lumMod val="110000"/>
                  <a:satMod val="105000"/>
                  <a:tint val="67000"/>
                </a:srgbClr>
              </a:gs>
              <a:gs pos="50000">
                <a:srgbClr val="28C976">
                  <a:lumMod val="105000"/>
                  <a:satMod val="103000"/>
                  <a:tint val="73000"/>
                </a:srgbClr>
              </a:gs>
              <a:gs pos="100000">
                <a:srgbClr val="28C976">
                  <a:lumMod val="105000"/>
                  <a:satMod val="109000"/>
                  <a:tint val="81000"/>
                </a:srgbClr>
              </a:gs>
            </a:gsLst>
            <a:lin ang="5400000" scaled="0"/>
          </a:gradFill>
          <a:ln w="6350" cap="flat" cmpd="sng" algn="ctr">
            <a:solidFill>
              <a:srgbClr val="28C976"/>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fr-FR" sz="135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grpSp>
        <p:nvGrpSpPr>
          <p:cNvPr id="5" name="Groupe 4"/>
          <p:cNvGrpSpPr/>
          <p:nvPr/>
        </p:nvGrpSpPr>
        <p:grpSpPr>
          <a:xfrm>
            <a:off x="1728889" y="953794"/>
            <a:ext cx="2756140" cy="3247376"/>
            <a:chOff x="327804" y="60385"/>
            <a:chExt cx="5469147" cy="6443932"/>
          </a:xfrm>
        </p:grpSpPr>
        <p:sp>
          <p:nvSpPr>
            <p:cNvPr id="2" name="Rectangle à coins arrondis 1"/>
            <p:cNvSpPr/>
            <p:nvPr/>
          </p:nvSpPr>
          <p:spPr>
            <a:xfrm>
              <a:off x="327804" y="293298"/>
              <a:ext cx="5469147" cy="6211019"/>
            </a:xfrm>
            <a:prstGeom prst="roundRect">
              <a:avLst/>
            </a:prstGeom>
            <a:noFill/>
            <a:ln>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latin typeface="Helvetica 55 Roman" panose="02000503040000020004" pitchFamily="2" charset="0"/>
              </a:endParaRPr>
            </a:p>
          </p:txBody>
        </p:sp>
        <p:sp>
          <p:nvSpPr>
            <p:cNvPr id="3" name="Rectangle à coins arrondis 2"/>
            <p:cNvSpPr/>
            <p:nvPr/>
          </p:nvSpPr>
          <p:spPr>
            <a:xfrm>
              <a:off x="2144471" y="60385"/>
              <a:ext cx="1967503" cy="465826"/>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Helvetica 55 Roman" panose="02000503040000020004" pitchFamily="2" charset="0"/>
                </a:rPr>
                <a:t>FRONTEND</a:t>
              </a:r>
              <a:endParaRPr lang="fr-FR" sz="1050" b="1" dirty="0">
                <a:latin typeface="Helvetica 55 Roman" panose="02000503040000020004" pitchFamily="2" charset="0"/>
              </a:endParaRPr>
            </a:p>
          </p:txBody>
        </p:sp>
      </p:grpSp>
      <p:grpSp>
        <p:nvGrpSpPr>
          <p:cNvPr id="41" name="Groupe 40"/>
          <p:cNvGrpSpPr/>
          <p:nvPr/>
        </p:nvGrpSpPr>
        <p:grpSpPr>
          <a:xfrm>
            <a:off x="5680494" y="953794"/>
            <a:ext cx="2704382" cy="3186393"/>
            <a:chOff x="327804" y="60385"/>
            <a:chExt cx="5469147" cy="6443932"/>
          </a:xfrm>
        </p:grpSpPr>
        <p:sp>
          <p:nvSpPr>
            <p:cNvPr id="42" name="Rectangle à coins arrondis 41"/>
            <p:cNvSpPr/>
            <p:nvPr/>
          </p:nvSpPr>
          <p:spPr>
            <a:xfrm>
              <a:off x="327804" y="293298"/>
              <a:ext cx="5469147" cy="6211019"/>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latin typeface="Helvetica 55 Roman" panose="02000503040000020004" pitchFamily="2" charset="0"/>
              </a:endParaRPr>
            </a:p>
          </p:txBody>
        </p:sp>
        <p:sp>
          <p:nvSpPr>
            <p:cNvPr id="43" name="Rectangle à coins arrondis 42"/>
            <p:cNvSpPr/>
            <p:nvPr/>
          </p:nvSpPr>
          <p:spPr>
            <a:xfrm>
              <a:off x="2467155" y="60385"/>
              <a:ext cx="1820173" cy="465826"/>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bg1"/>
                  </a:solidFill>
                  <a:latin typeface="Helvetica 55 Roman" panose="02000503040000020004" pitchFamily="2" charset="0"/>
                </a:rPr>
                <a:t>BACKEND</a:t>
              </a:r>
              <a:endParaRPr lang="fr-FR" sz="1050" b="1" dirty="0">
                <a:solidFill>
                  <a:schemeClr val="bg1"/>
                </a:solidFill>
                <a:latin typeface="Helvetica 55 Roman" panose="02000503040000020004" pitchFamily="2" charset="0"/>
              </a:endParaRPr>
            </a:p>
          </p:txBody>
        </p:sp>
      </p:grpSp>
      <p:cxnSp>
        <p:nvCxnSpPr>
          <p:cNvPr id="25" name="Connecteur droit avec flèche 24"/>
          <p:cNvCxnSpPr/>
          <p:nvPr/>
        </p:nvCxnSpPr>
        <p:spPr>
          <a:xfrm flipV="1">
            <a:off x="4329432" y="2377673"/>
            <a:ext cx="1688621" cy="5552"/>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70"/>
          <p:cNvCxnSpPr/>
          <p:nvPr/>
        </p:nvCxnSpPr>
        <p:spPr>
          <a:xfrm flipH="1">
            <a:off x="4329432" y="2659609"/>
            <a:ext cx="1688621" cy="7495"/>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2673406" y="1721740"/>
            <a:ext cx="711509" cy="711509"/>
          </a:xfrm>
          <a:prstGeom prst="rect">
            <a:avLst/>
          </a:prstGeom>
        </p:spPr>
      </p:pic>
      <p:pic>
        <p:nvPicPr>
          <p:cNvPr id="22" name="Imag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845738" y="1544875"/>
            <a:ext cx="521897" cy="521897"/>
          </a:xfrm>
          <a:prstGeom prst="rect">
            <a:avLst/>
          </a:prstGeom>
        </p:spPr>
      </p:pic>
      <p:pic>
        <p:nvPicPr>
          <p:cNvPr id="23" name="Imag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6875219" y="3038280"/>
            <a:ext cx="569328" cy="569328"/>
          </a:xfrm>
          <a:prstGeom prst="rect">
            <a:avLst/>
          </a:prstGeom>
        </p:spPr>
      </p:pic>
      <p:sp>
        <p:nvSpPr>
          <p:cNvPr id="37" name="ZoneTexte 36"/>
          <p:cNvSpPr txBox="1"/>
          <p:nvPr/>
        </p:nvSpPr>
        <p:spPr>
          <a:xfrm>
            <a:off x="6889657" y="3590921"/>
            <a:ext cx="752861" cy="253916"/>
          </a:xfrm>
          <a:prstGeom prst="rect">
            <a:avLst/>
          </a:prstGeom>
          <a:noFill/>
        </p:spPr>
        <p:txBody>
          <a:bodyPr wrap="square" rtlCol="0">
            <a:spAutoFit/>
          </a:bodyPr>
          <a:lstStyle/>
          <a:p>
            <a:r>
              <a:rPr lang="en-US" sz="1050" dirty="0" err="1">
                <a:latin typeface="Helvetica 55 Roman" panose="02000503040000020004" pitchFamily="2" charset="0"/>
              </a:rPr>
              <a:t>MariaDB</a:t>
            </a:r>
            <a:endParaRPr lang="fr-FR" sz="1050" dirty="0">
              <a:latin typeface="Helvetica 55 Roman" panose="02000503040000020004" pitchFamily="2" charset="0"/>
            </a:endParaRPr>
          </a:p>
        </p:txBody>
      </p:sp>
      <p:sp>
        <p:nvSpPr>
          <p:cNvPr id="75" name="ZoneTexte 74"/>
          <p:cNvSpPr txBox="1"/>
          <p:nvPr/>
        </p:nvSpPr>
        <p:spPr>
          <a:xfrm>
            <a:off x="6839509" y="1255430"/>
            <a:ext cx="697738" cy="253916"/>
          </a:xfrm>
          <a:prstGeom prst="rect">
            <a:avLst/>
          </a:prstGeom>
          <a:noFill/>
        </p:spPr>
        <p:txBody>
          <a:bodyPr wrap="square" rtlCol="0">
            <a:spAutoFit/>
          </a:bodyPr>
          <a:lstStyle/>
          <a:p>
            <a:r>
              <a:rPr lang="en-US" sz="1050" dirty="0" err="1">
                <a:latin typeface="Helvetica 55 Roman" panose="02000503040000020004" pitchFamily="2" charset="0"/>
              </a:rPr>
              <a:t>NodeJS</a:t>
            </a:r>
            <a:endParaRPr lang="fr-FR" sz="1050" dirty="0">
              <a:latin typeface="Helvetica 55 Roman" panose="02000503040000020004" pitchFamily="2" charset="0"/>
            </a:endParaRPr>
          </a:p>
        </p:txBody>
      </p:sp>
      <p:sp>
        <p:nvSpPr>
          <p:cNvPr id="83" name="ZoneTexte 82"/>
          <p:cNvSpPr txBox="1"/>
          <p:nvPr/>
        </p:nvSpPr>
        <p:spPr>
          <a:xfrm>
            <a:off x="2741585" y="2601671"/>
            <a:ext cx="722865" cy="253916"/>
          </a:xfrm>
          <a:prstGeom prst="rect">
            <a:avLst/>
          </a:prstGeom>
          <a:noFill/>
        </p:spPr>
        <p:txBody>
          <a:bodyPr wrap="square" rtlCol="0">
            <a:spAutoFit/>
          </a:bodyPr>
          <a:lstStyle/>
          <a:p>
            <a:r>
              <a:rPr lang="en-US" sz="1050" dirty="0" err="1">
                <a:latin typeface="Helvetica 55 Roman" panose="02000503040000020004" pitchFamily="2" charset="0"/>
              </a:rPr>
              <a:t>Angular</a:t>
            </a:r>
            <a:endParaRPr lang="fr-FR" sz="1050" dirty="0">
              <a:latin typeface="Helvetica 55 Roman" panose="02000503040000020004" pitchFamily="2" charset="0"/>
            </a:endParaRPr>
          </a:p>
        </p:txBody>
      </p:sp>
      <p:cxnSp>
        <p:nvCxnSpPr>
          <p:cNvPr id="85" name="Connecteur en arc 84"/>
          <p:cNvCxnSpPr/>
          <p:nvPr/>
        </p:nvCxnSpPr>
        <p:spPr>
          <a:xfrm rot="16200000" flipH="1">
            <a:off x="6599674" y="2591672"/>
            <a:ext cx="678521" cy="22"/>
          </a:xfrm>
          <a:prstGeom prst="curvedConnector3">
            <a:avLst>
              <a:gd name="adj1" fmla="val 14720"/>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onnecteur en arc 94"/>
          <p:cNvCxnSpPr/>
          <p:nvPr/>
        </p:nvCxnSpPr>
        <p:spPr>
          <a:xfrm rot="16200000" flipV="1">
            <a:off x="6940770" y="2567505"/>
            <a:ext cx="650636" cy="1"/>
          </a:xfrm>
          <a:prstGeom prst="curvedConnector3">
            <a:avLst>
              <a:gd name="adj1" fmla="val 28123"/>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1" name="Rectangle à coins arrondis 100"/>
          <p:cNvSpPr/>
          <p:nvPr/>
        </p:nvSpPr>
        <p:spPr>
          <a:xfrm>
            <a:off x="7529184" y="1630424"/>
            <a:ext cx="427009" cy="26724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chemeClr val="bg1"/>
                </a:solidFill>
                <a:latin typeface="Helvetica 55 Roman" panose="02000503040000020004" pitchFamily="2" charset="0"/>
              </a:rPr>
              <a:t>B01</a:t>
            </a:r>
          </a:p>
        </p:txBody>
      </p:sp>
      <p:sp>
        <p:nvSpPr>
          <p:cNvPr id="102" name="Rectangle à coins arrondis 101"/>
          <p:cNvSpPr/>
          <p:nvPr/>
        </p:nvSpPr>
        <p:spPr>
          <a:xfrm>
            <a:off x="7493634" y="3249805"/>
            <a:ext cx="427009" cy="26724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b="1" dirty="0">
                <a:solidFill>
                  <a:schemeClr val="bg1"/>
                </a:solidFill>
                <a:latin typeface="Helvetica 55 Roman" panose="02000503040000020004" pitchFamily="2" charset="0"/>
              </a:rPr>
              <a:t>B02</a:t>
            </a:r>
          </a:p>
        </p:txBody>
      </p:sp>
      <p:grpSp>
        <p:nvGrpSpPr>
          <p:cNvPr id="4" name="Groupe 3"/>
          <p:cNvGrpSpPr/>
          <p:nvPr/>
        </p:nvGrpSpPr>
        <p:grpSpPr>
          <a:xfrm>
            <a:off x="130988" y="1756618"/>
            <a:ext cx="952142" cy="935391"/>
            <a:chOff x="217980" y="1271725"/>
            <a:chExt cx="1269522" cy="1247188"/>
          </a:xfrm>
        </p:grpSpPr>
        <p:pic>
          <p:nvPicPr>
            <p:cNvPr id="104" name="Imag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069" y="1271725"/>
              <a:ext cx="827076" cy="827076"/>
            </a:xfrm>
            <a:prstGeom prst="rect">
              <a:avLst/>
            </a:prstGeom>
          </p:spPr>
        </p:pic>
        <p:sp>
          <p:nvSpPr>
            <p:cNvPr id="105" name="Rectangle à coins arrondis 104"/>
            <p:cNvSpPr/>
            <p:nvPr/>
          </p:nvSpPr>
          <p:spPr>
            <a:xfrm>
              <a:off x="217980" y="2173899"/>
              <a:ext cx="1269522" cy="345014"/>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latin typeface="Helvetica 55 Roman" panose="02000503040000020004" pitchFamily="2" charset="0"/>
                </a:rPr>
                <a:t>User</a:t>
              </a:r>
              <a:endParaRPr lang="fr-FR" sz="1050" dirty="0">
                <a:solidFill>
                  <a:schemeClr val="bg1"/>
                </a:solidFill>
                <a:latin typeface="Helvetica 55 Roman" panose="02000503040000020004" pitchFamily="2" charset="0"/>
              </a:endParaRPr>
            </a:p>
          </p:txBody>
        </p:sp>
      </p:grpSp>
      <p:cxnSp>
        <p:nvCxnSpPr>
          <p:cNvPr id="106" name="Connecteur droit avec flèche 105"/>
          <p:cNvCxnSpPr/>
          <p:nvPr/>
        </p:nvCxnSpPr>
        <p:spPr>
          <a:xfrm flipV="1">
            <a:off x="1217076" y="2371172"/>
            <a:ext cx="965004" cy="575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eur droit avec flèche 107"/>
          <p:cNvCxnSpPr/>
          <p:nvPr/>
        </p:nvCxnSpPr>
        <p:spPr>
          <a:xfrm flipH="1" flipV="1">
            <a:off x="1214515" y="2567506"/>
            <a:ext cx="922626" cy="1805"/>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5" name="Imag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41586" y="2892824"/>
            <a:ext cx="556517" cy="476360"/>
          </a:xfrm>
          <a:prstGeom prst="rect">
            <a:avLst/>
          </a:prstGeom>
        </p:spPr>
      </p:pic>
      <p:pic>
        <p:nvPicPr>
          <p:cNvPr id="36" name="Imag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67741" y="1903215"/>
            <a:ext cx="556517" cy="476360"/>
          </a:xfrm>
          <a:prstGeom prst="rect">
            <a:avLst/>
          </a:prstGeom>
        </p:spPr>
      </p:pic>
      <p:sp>
        <p:nvSpPr>
          <p:cNvPr id="38" name="ZoneTexte 37"/>
          <p:cNvSpPr txBox="1"/>
          <p:nvPr/>
        </p:nvSpPr>
        <p:spPr>
          <a:xfrm>
            <a:off x="2777842" y="3369184"/>
            <a:ext cx="569348" cy="253916"/>
          </a:xfrm>
          <a:prstGeom prst="rect">
            <a:avLst/>
          </a:prstGeom>
          <a:noFill/>
        </p:spPr>
        <p:txBody>
          <a:bodyPr wrap="square" rtlCol="0">
            <a:spAutoFit/>
          </a:bodyPr>
          <a:lstStyle/>
          <a:p>
            <a:r>
              <a:rPr lang="en-US" sz="1050" dirty="0" err="1">
                <a:solidFill>
                  <a:srgbClr val="000000"/>
                </a:solidFill>
                <a:latin typeface="Helvetica 55 Roman" panose="02000503040000020004" pitchFamily="2" charset="0"/>
              </a:rPr>
              <a:t>Nginx</a:t>
            </a:r>
            <a:endParaRPr lang="fr-FR" sz="1050" dirty="0">
              <a:solidFill>
                <a:srgbClr val="000000"/>
              </a:solidFill>
              <a:latin typeface="Helvetica 55 Roman" panose="02000503040000020004" pitchFamily="2" charset="0"/>
            </a:endParaRPr>
          </a:p>
        </p:txBody>
      </p:sp>
      <p:sp>
        <p:nvSpPr>
          <p:cNvPr id="9" name="Titre 4">
            <a:extLst>
              <a:ext uri="{FF2B5EF4-FFF2-40B4-BE49-F238E27FC236}">
                <a16:creationId xmlns:a16="http://schemas.microsoft.com/office/drawing/2014/main" id="{78634B23-5A37-752A-7C6C-9266347FB8CA}"/>
              </a:ext>
            </a:extLst>
          </p:cNvPr>
          <p:cNvSpPr txBox="1">
            <a:spLocks/>
          </p:cNvSpPr>
          <p:nvPr/>
        </p:nvSpPr>
        <p:spPr>
          <a:xfrm>
            <a:off x="303713" y="117671"/>
            <a:ext cx="7895489" cy="333058"/>
          </a:xfrm>
          <a:prstGeom prst="rect">
            <a:avLst/>
          </a:prstGeom>
        </p:spPr>
        <p:txBody>
          <a:bodyPr vert="horz" lIns="0" tIns="0" rIns="0" bIns="0" rtlCol="0" anchor="b" anchorCtr="0">
            <a:noAutofit/>
          </a:bodyPr>
          <a:lstStyle>
            <a:lvl1pPr marL="0" indent="0" algn="ctr" defTabSz="914400" rtl="0" eaLnBrk="1" latinLnBrk="0" hangingPunct="1">
              <a:lnSpc>
                <a:spcPct val="90000"/>
              </a:lnSpc>
              <a:spcBef>
                <a:spcPct val="0"/>
              </a:spcBef>
              <a:buNone/>
              <a:defRPr sz="4500" kern="1200" spc="-20" baseline="0">
                <a:solidFill>
                  <a:schemeClr val="bg2"/>
                </a:solidFill>
                <a:latin typeface="Helvetica 75 Bold" panose="020B0804020202020204" pitchFamily="34" charset="0"/>
                <a:ea typeface="+mj-ea"/>
                <a:cs typeface="+mj-cs"/>
              </a:defRPr>
            </a:lvl1pPr>
          </a:lstStyle>
          <a:p>
            <a:pPr algn="l"/>
            <a:r>
              <a:rPr lang="fr-FR" sz="2000" dirty="0"/>
              <a:t>Focus on the Smart Capex Web App</a:t>
            </a:r>
          </a:p>
        </p:txBody>
      </p:sp>
      <p:pic>
        <p:nvPicPr>
          <p:cNvPr id="11" name="Image 10">
            <a:extLst>
              <a:ext uri="{FF2B5EF4-FFF2-40B4-BE49-F238E27FC236}">
                <a16:creationId xmlns:a16="http://schemas.microsoft.com/office/drawing/2014/main" id="{D8270D05-9711-F5B0-F4CA-E67B679AD158}"/>
              </a:ext>
            </a:extLst>
          </p:cNvPr>
          <p:cNvPicPr>
            <a:picLocks noChangeAspect="1"/>
          </p:cNvPicPr>
          <p:nvPr/>
        </p:nvPicPr>
        <p:blipFill>
          <a:blip r:embed="rId7"/>
          <a:stretch>
            <a:fillRect/>
          </a:stretch>
        </p:blipFill>
        <p:spPr>
          <a:xfrm>
            <a:off x="5818580" y="1224598"/>
            <a:ext cx="781697" cy="683973"/>
          </a:xfrm>
          <a:prstGeom prst="rect">
            <a:avLst/>
          </a:prstGeom>
        </p:spPr>
      </p:pic>
      <p:pic>
        <p:nvPicPr>
          <p:cNvPr id="12" name="Image 11">
            <a:extLst>
              <a:ext uri="{FF2B5EF4-FFF2-40B4-BE49-F238E27FC236}">
                <a16:creationId xmlns:a16="http://schemas.microsoft.com/office/drawing/2014/main" id="{CFCE4FD4-7C39-74C1-3FA6-B787E7608DDC}"/>
              </a:ext>
            </a:extLst>
          </p:cNvPr>
          <p:cNvPicPr>
            <a:picLocks noChangeAspect="1"/>
          </p:cNvPicPr>
          <p:nvPr/>
        </p:nvPicPr>
        <p:blipFill>
          <a:blip r:embed="rId7"/>
          <a:stretch>
            <a:fillRect/>
          </a:stretch>
        </p:blipFill>
        <p:spPr>
          <a:xfrm>
            <a:off x="1971601" y="3131004"/>
            <a:ext cx="781697" cy="683973"/>
          </a:xfrm>
          <a:prstGeom prst="rect">
            <a:avLst/>
          </a:prstGeom>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8423808-9D8A-A032-2503-027B53AA81A2}"/>
              </a:ext>
            </a:extLst>
          </p:cNvPr>
          <p:cNvSpPr>
            <a:spLocks noGrp="1"/>
          </p:cNvSpPr>
          <p:nvPr>
            <p:ph type="title"/>
          </p:nvPr>
        </p:nvSpPr>
        <p:spPr>
          <a:xfrm>
            <a:off x="314325" y="267494"/>
            <a:ext cx="8515350" cy="516116"/>
          </a:xfrm>
        </p:spPr>
        <p:txBody>
          <a:bodyPr/>
          <a:lstStyle/>
          <a:p>
            <a:r>
              <a:rPr lang="fr-FR" dirty="0" err="1">
                <a:solidFill>
                  <a:schemeClr val="accent1"/>
                </a:solidFill>
              </a:rPr>
              <a:t>Billing</a:t>
            </a:r>
            <a:r>
              <a:rPr lang="fr-FR" dirty="0">
                <a:solidFill>
                  <a:schemeClr val="accent1"/>
                </a:solidFill>
              </a:rPr>
              <a:t> monitoring &amp; control</a:t>
            </a:r>
          </a:p>
        </p:txBody>
      </p:sp>
      <p:sp>
        <p:nvSpPr>
          <p:cNvPr id="3" name="ZoneTexte 2">
            <a:extLst>
              <a:ext uri="{FF2B5EF4-FFF2-40B4-BE49-F238E27FC236}">
                <a16:creationId xmlns:a16="http://schemas.microsoft.com/office/drawing/2014/main" id="{3F97AB7F-7E49-73BC-4199-2C0A2D032801}"/>
              </a:ext>
            </a:extLst>
          </p:cNvPr>
          <p:cNvSpPr txBox="1"/>
          <p:nvPr/>
        </p:nvSpPr>
        <p:spPr>
          <a:xfrm>
            <a:off x="467544" y="475544"/>
            <a:ext cx="7704856" cy="4370427"/>
          </a:xfrm>
          <a:prstGeom prst="rect">
            <a:avLst/>
          </a:prstGeom>
        </p:spPr>
        <p:txBody>
          <a:bodyPr wrap="square" lIns="0" tIns="0" rIns="0" bIns="0" rtlCol="0">
            <a:spAutoFit/>
          </a:bodyPr>
          <a:lstStyle/>
          <a:p>
            <a:r>
              <a:rPr lang="en-US" sz="1400" dirty="0">
                <a:latin typeface="Helvetica 75" panose="020B0804020202020204"/>
              </a:rPr>
              <a:t>The </a:t>
            </a:r>
            <a:r>
              <a:rPr lang="en-US" sz="1400" dirty="0">
                <a:solidFill>
                  <a:schemeClr val="accent1"/>
                </a:solidFill>
                <a:latin typeface="Helvetica 75" panose="020B0804020202020204"/>
              </a:rPr>
              <a:t>Billing page </a:t>
            </a:r>
            <a:r>
              <a:rPr lang="en-US" sz="1400" dirty="0">
                <a:latin typeface="Helvetica 75" panose="020B0804020202020204"/>
              </a:rPr>
              <a:t>allows to monitor accurately costs</a:t>
            </a:r>
          </a:p>
          <a:p>
            <a:endParaRPr lang="en-US" sz="1400" dirty="0">
              <a:latin typeface="Helvetica 75" panose="020B0804020202020204"/>
            </a:endParaRPr>
          </a:p>
          <a:p>
            <a:endParaRPr lang="en-US" sz="1400" dirty="0">
              <a:latin typeface="Helvetica 75" panose="020B0804020202020204"/>
            </a:endParaRPr>
          </a:p>
          <a:p>
            <a:endParaRPr lang="en-US" sz="1400" dirty="0">
              <a:latin typeface="Helvetica 75" panose="020B0804020202020204"/>
            </a:endParaRPr>
          </a:p>
          <a:p>
            <a:endParaRPr lang="en-US" sz="1400" dirty="0">
              <a:latin typeface="Helvetica 75" panose="020B0804020202020204"/>
            </a:endParaRPr>
          </a:p>
          <a:p>
            <a:endParaRPr lang="en-US" sz="1400" dirty="0">
              <a:latin typeface="Helvetica 75" panose="020B0804020202020204"/>
            </a:endParaRPr>
          </a:p>
          <a:p>
            <a:endParaRPr lang="en-US" sz="1400" dirty="0">
              <a:latin typeface="Helvetica 75" panose="020B0804020202020204"/>
            </a:endParaRPr>
          </a:p>
          <a:p>
            <a:endParaRPr lang="en-US" sz="1400" dirty="0">
              <a:latin typeface="Helvetica 75" panose="020B0804020202020204"/>
            </a:endParaRPr>
          </a:p>
          <a:p>
            <a:endParaRPr lang="en-US" sz="1400" dirty="0">
              <a:latin typeface="Helvetica 75" panose="020B0804020202020204"/>
            </a:endParaRPr>
          </a:p>
          <a:p>
            <a:endParaRPr lang="en-US" sz="1400" dirty="0">
              <a:latin typeface="Helvetica 75" panose="020B0804020202020204"/>
            </a:endParaRPr>
          </a:p>
          <a:p>
            <a:endParaRPr lang="en-US" sz="1400" dirty="0">
              <a:latin typeface="Helvetica 75" panose="020B0804020202020204"/>
            </a:endParaRPr>
          </a:p>
          <a:p>
            <a:endParaRPr lang="en-US" sz="1400" dirty="0">
              <a:latin typeface="Helvetica 75" panose="020B0804020202020204"/>
            </a:endParaRPr>
          </a:p>
          <a:p>
            <a:endParaRPr lang="en-US" sz="1400" dirty="0">
              <a:latin typeface="Helvetica 75" panose="020B0804020202020204"/>
            </a:endParaRPr>
          </a:p>
          <a:p>
            <a:endParaRPr lang="en-US" sz="1400" dirty="0">
              <a:solidFill>
                <a:schemeClr val="accent1"/>
              </a:solidFill>
              <a:latin typeface="Helvetica 75" panose="020B0804020202020204"/>
            </a:endParaRPr>
          </a:p>
          <a:p>
            <a:endParaRPr lang="en-US" sz="1400" dirty="0">
              <a:solidFill>
                <a:schemeClr val="accent1"/>
              </a:solidFill>
              <a:latin typeface="Helvetica 75" panose="020B0804020202020204"/>
            </a:endParaRPr>
          </a:p>
          <a:p>
            <a:r>
              <a:rPr lang="en-US" sz="1400" dirty="0">
                <a:solidFill>
                  <a:schemeClr val="accent1"/>
                </a:solidFill>
                <a:latin typeface="Helvetica 75" panose="020B0804020202020204"/>
              </a:rPr>
              <a:t>Resource consumptions </a:t>
            </a:r>
            <a:r>
              <a:rPr lang="en-US" sz="1400" dirty="0">
                <a:latin typeface="Helvetica 75" panose="020B0804020202020204"/>
              </a:rPr>
              <a:t>is limited in 2 ways:</a:t>
            </a:r>
          </a:p>
          <a:p>
            <a:pPr marL="171450" indent="-171450">
              <a:buFont typeface="Arial" panose="020B0604020202020204" pitchFamily="34" charset="0"/>
              <a:buChar char="•"/>
            </a:pPr>
            <a:r>
              <a:rPr lang="en-US" sz="1200" dirty="0">
                <a:latin typeface="Helvetica 75" panose="020B0804020202020204"/>
              </a:rPr>
              <a:t>In the code for each Vertex AI components with the functions:</a:t>
            </a:r>
          </a:p>
          <a:p>
            <a:pPr marL="628650" lvl="1" indent="-171450">
              <a:buFont typeface="Arial" panose="020B0604020202020204" pitchFamily="34" charset="0"/>
              <a:buChar char="•"/>
            </a:pPr>
            <a:r>
              <a:rPr lang="en-US" sz="1200" dirty="0" err="1">
                <a:latin typeface="Helvetica 75" panose="020B0804020202020204"/>
              </a:rPr>
              <a:t>set_cpu_limit</a:t>
            </a:r>
            <a:r>
              <a:rPr lang="en-US" sz="1200" dirty="0">
                <a:latin typeface="Helvetica 75" panose="020B0804020202020204"/>
              </a:rPr>
              <a:t> </a:t>
            </a:r>
          </a:p>
          <a:p>
            <a:pPr marL="628650" lvl="1" indent="-171450">
              <a:buFont typeface="Arial" panose="020B0604020202020204" pitchFamily="34" charset="0"/>
              <a:buChar char="•"/>
            </a:pPr>
            <a:r>
              <a:rPr lang="en-US" sz="1200" dirty="0" err="1">
                <a:latin typeface="Helvetica 75" panose="020B0804020202020204"/>
              </a:rPr>
              <a:t>set_memory_limit</a:t>
            </a:r>
            <a:endParaRPr lang="en-US" sz="1200" dirty="0">
              <a:latin typeface="Helvetica 75" panose="020B0804020202020204"/>
            </a:endParaRPr>
          </a:p>
          <a:p>
            <a:pPr marL="171450" indent="-171450">
              <a:buFont typeface="Arial" panose="020B0604020202020204" pitchFamily="34" charset="0"/>
              <a:buChar char="•"/>
            </a:pPr>
            <a:r>
              <a:rPr lang="en-US" sz="1200" dirty="0">
                <a:latin typeface="Helvetica 75" panose="020B0804020202020204"/>
              </a:rPr>
              <a:t>With a Cloud Scheduler job </a:t>
            </a:r>
          </a:p>
          <a:p>
            <a:pPr marL="171450" indent="-171450">
              <a:buFont typeface="Arial" panose="020B0604020202020204" pitchFamily="34" charset="0"/>
              <a:buChar char="•"/>
            </a:pPr>
            <a:r>
              <a:rPr lang="en-US" sz="1200" dirty="0">
                <a:latin typeface="Helvetica 75" panose="020B0804020202020204"/>
              </a:rPr>
              <a:t>Monthly cost: </a:t>
            </a:r>
            <a:r>
              <a:rPr lang="en-US" sz="1200" b="1" dirty="0">
                <a:latin typeface="Helvetica 75" panose="020B0804020202020204"/>
              </a:rPr>
              <a:t>less than </a:t>
            </a:r>
            <a:r>
              <a:rPr lang="en-US" sz="1200" b="1">
                <a:latin typeface="Helvetica 75" panose="020B0804020202020204"/>
              </a:rPr>
              <a:t>50 dollars</a:t>
            </a:r>
            <a:endParaRPr lang="en-US" sz="1200" b="1" dirty="0">
              <a:latin typeface="Helvetica 75" panose="020B0804020202020204"/>
            </a:endParaRPr>
          </a:p>
        </p:txBody>
      </p:sp>
      <p:pic>
        <p:nvPicPr>
          <p:cNvPr id="4" name="Image 3">
            <a:extLst>
              <a:ext uri="{FF2B5EF4-FFF2-40B4-BE49-F238E27FC236}">
                <a16:creationId xmlns:a16="http://schemas.microsoft.com/office/drawing/2014/main" id="{49226BA5-1B59-CB7F-0ABC-B00402D29F4F}"/>
              </a:ext>
            </a:extLst>
          </p:cNvPr>
          <p:cNvPicPr>
            <a:picLocks noChangeAspect="1"/>
          </p:cNvPicPr>
          <p:nvPr/>
        </p:nvPicPr>
        <p:blipFill>
          <a:blip r:embed="rId2"/>
          <a:stretch>
            <a:fillRect/>
          </a:stretch>
        </p:blipFill>
        <p:spPr>
          <a:xfrm>
            <a:off x="467543" y="699542"/>
            <a:ext cx="8336243" cy="2952328"/>
          </a:xfrm>
          <a:prstGeom prst="rect">
            <a:avLst/>
          </a:prstGeom>
        </p:spPr>
      </p:pic>
    </p:spTree>
    <p:extLst>
      <p:ext uri="{BB962C8B-B14F-4D97-AF65-F5344CB8AC3E}">
        <p14:creationId xmlns:p14="http://schemas.microsoft.com/office/powerpoint/2010/main" val="105877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FF4919-CB08-AD58-3162-1B649A4516A6}"/>
              </a:ext>
            </a:extLst>
          </p:cNvPr>
          <p:cNvSpPr>
            <a:spLocks noGrp="1"/>
          </p:cNvSpPr>
          <p:nvPr>
            <p:ph type="ctrTitle"/>
          </p:nvPr>
        </p:nvSpPr>
        <p:spPr>
          <a:xfrm>
            <a:off x="2411760" y="2283717"/>
            <a:ext cx="4828498" cy="1438969"/>
          </a:xfrm>
        </p:spPr>
        <p:txBody>
          <a:bodyPr/>
          <a:lstStyle/>
          <a:p>
            <a:pPr algn="ctr"/>
            <a:r>
              <a:rPr lang="fr-FR" dirty="0" err="1"/>
              <a:t>Thanks</a:t>
            </a:r>
            <a:endParaRPr lang="fr-FR" dirty="0"/>
          </a:p>
        </p:txBody>
      </p:sp>
    </p:spTree>
    <p:extLst>
      <p:ext uri="{BB962C8B-B14F-4D97-AF65-F5344CB8AC3E}">
        <p14:creationId xmlns:p14="http://schemas.microsoft.com/office/powerpoint/2010/main" val="119065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2.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8hjjRFD.Pwkzf9MgunM0Ow"/>
</p:tagLst>
</file>

<file path=ppt/tags/tag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R_template_restricted">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3.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e6c818a6-e1a0-4a6e-a969-20d857c5dc62}" enabled="1" method="Standard" siteId="{90c7a20a-f34b-40bf-bc48-b9253b6f5d20}" removed="0"/>
</clbl:labelList>
</file>

<file path=docProps/app.xml><?xml version="1.0" encoding="utf-8"?>
<Properties xmlns="http://schemas.openxmlformats.org/officeDocument/2006/extended-properties" xmlns:vt="http://schemas.openxmlformats.org/officeDocument/2006/docPropsVTypes">
  <Template>blank</Template>
  <TotalTime>1703</TotalTime>
  <Words>231</Words>
  <Application>Microsoft Office PowerPoint</Application>
  <PresentationFormat>Affichage à l'écran (16:9)</PresentationFormat>
  <Paragraphs>103</Paragraphs>
  <Slides>8</Slides>
  <Notes>0</Notes>
  <HiddenSlides>0</HiddenSlides>
  <MMClips>0</MMClips>
  <ScaleCrop>false</ScaleCrop>
  <HeadingPairs>
    <vt:vector size="8" baseType="variant">
      <vt:variant>
        <vt:lpstr>Polices utilisées</vt:lpstr>
      </vt:variant>
      <vt:variant>
        <vt:i4>10</vt:i4>
      </vt:variant>
      <vt:variant>
        <vt:lpstr>Thème</vt:lpstr>
      </vt:variant>
      <vt:variant>
        <vt:i4>3</vt:i4>
      </vt:variant>
      <vt:variant>
        <vt:lpstr>Serveurs OLE incorporés</vt:lpstr>
      </vt:variant>
      <vt:variant>
        <vt:i4>1</vt:i4>
      </vt:variant>
      <vt:variant>
        <vt:lpstr>Titres des diapositives</vt:lpstr>
      </vt:variant>
      <vt:variant>
        <vt:i4>8</vt:i4>
      </vt:variant>
    </vt:vector>
  </HeadingPairs>
  <TitlesOfParts>
    <vt:vector size="22" baseType="lpstr">
      <vt:lpstr>Arial</vt:lpstr>
      <vt:lpstr>Calibri</vt:lpstr>
      <vt:lpstr>Calibri Light</vt:lpstr>
      <vt:lpstr>Consolas</vt:lpstr>
      <vt:lpstr>Helvetica 55 Roman</vt:lpstr>
      <vt:lpstr>Helvetica 65 Medium</vt:lpstr>
      <vt:lpstr>Helvetica 75</vt:lpstr>
      <vt:lpstr>Helvetica 75 Bold</vt:lpstr>
      <vt:lpstr>Trebuchet MS</vt:lpstr>
      <vt:lpstr>Wingdings</vt:lpstr>
      <vt:lpstr>Thème Office</vt:lpstr>
      <vt:lpstr>OFR_template_restricted</vt:lpstr>
      <vt:lpstr>BCG Grid 16:9</vt:lpstr>
      <vt:lpstr>think-cell Slide</vt:lpstr>
      <vt:lpstr>Smart Capex GCP</vt:lpstr>
      <vt:lpstr>Summary</vt:lpstr>
      <vt:lpstr>Présentation PowerPoint</vt:lpstr>
      <vt:lpstr>Présentation PowerPoint</vt:lpstr>
      <vt:lpstr>Présentation PowerPoint</vt:lpstr>
      <vt:lpstr>Présentation PowerPoint</vt:lpstr>
      <vt:lpstr>Billing monitoring &amp; control</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ROUSSEAU Damien OBS/FZ</dc:creator>
  <cp:lastModifiedBy>HAJLAOUI Jaleleddine</cp:lastModifiedBy>
  <cp:revision>11</cp:revision>
  <dcterms:created xsi:type="dcterms:W3CDTF">2023-05-22T14:10:55Z</dcterms:created>
  <dcterms:modified xsi:type="dcterms:W3CDTF">2023-11-28T13:36:58Z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OFR_template_restricted:6</vt:lpwstr>
  </property>
  <property fmtid="{D5CDD505-2E9C-101B-9397-08002B2CF9AE}" pid="3" name="ClassificationContentMarkingFooterText">
    <vt:lpwstr>Orange Restricted</vt:lpwstr>
  </property>
</Properties>
</file>