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B60D-C12F-8070-B3FD-3ED1C7E19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2EAA-2398-6B21-5E83-31FB28D9B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68ED-B137-1462-EFC9-3EA85E30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5C95-F5CB-4A78-8A61-E8A8F0F4A63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6BAB-F805-FB3E-6BA2-0112AB72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E4A3-E01D-5071-06DD-404E6EC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6B2E-A52A-4296-899B-E3226D38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4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5589-C68D-14A8-97D0-121E4D96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38CB5-56AE-16FC-EF14-8E2A04E33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7D189-07BD-1586-E2AC-FE123419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5C95-F5CB-4A78-8A61-E8A8F0F4A63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1A82B-ECB0-7B18-C21B-24EBDE12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3740-24AF-A2D2-4253-65D1AD4B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6B2E-A52A-4296-899B-E3226D38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5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97119-B482-BBB6-17BD-E2214C8DB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FA0B4-085C-F8D1-6656-37D793BD5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01566-1E7C-E5DC-3C65-54FB3431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5C95-F5CB-4A78-8A61-E8A8F0F4A63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70E7-5A2D-848B-17B5-A6120A5D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AD7F5-B1E7-362D-2A4D-C0FB3F49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6B2E-A52A-4296-899B-E3226D38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0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CB62-BACD-7C6C-0CB0-29FD32C1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496D-49FD-F587-3C63-BE8079E1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D61D7-FA84-C6FB-DA20-5690DE40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5C95-F5CB-4A78-8A61-E8A8F0F4A63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8E915-FA13-3753-1C0C-12EF1B3B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878C5-7500-8D5D-0570-F92EB177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6B2E-A52A-4296-899B-E3226D38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1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E98F-714C-7315-0B53-0C62C845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DD5FA-1238-BEC5-AD2F-9CF5E9E39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B10CF-14A5-ECD7-DB2A-ED39D55F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5C95-F5CB-4A78-8A61-E8A8F0F4A63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6E2B2-D4FD-9FDC-34C1-E58693D5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B2A51-3416-16B7-D3ED-E73CC2C7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6B2E-A52A-4296-899B-E3226D38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3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D26F-481F-739F-8A9E-C6DB8240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FD7D-43EF-E7CD-D1F3-3C5019C16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6437E-63C1-A8D3-2EC8-AB6C3EBD6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215C0-8A7B-B994-DF3B-FD399C59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5C95-F5CB-4A78-8A61-E8A8F0F4A63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BE5CE-781D-1F37-4DA9-5B7D924E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45C7A-7A23-3C2C-ED6D-E4578880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6B2E-A52A-4296-899B-E3226D38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5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921B-428E-81BD-982D-58BEA17D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2FE9A-A598-9547-32C6-659A5F7A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69B4C-7577-E577-FAF7-0F7F5D149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21A98-22D8-4BDD-CEA9-5B8203BFF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3DC2C-1104-7A73-2441-F92301ACD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AADD0-2E7D-2D11-8AF4-10E59943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5C95-F5CB-4A78-8A61-E8A8F0F4A63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99B0A-9940-88DC-76CD-5652965D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51D60-2251-8C6B-B066-CF6C6464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6B2E-A52A-4296-899B-E3226D38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D978-2FAE-D41E-F0D7-98C428AF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E20B6-4E69-D5E5-DCC7-7BA79516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5C95-F5CB-4A78-8A61-E8A8F0F4A63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3E13F-4201-7A21-E717-04CB1F96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3EBE7-71A7-A3FB-2A03-8FA73661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6B2E-A52A-4296-899B-E3226D38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7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D0005-BC48-B04A-8C40-930AE209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5C95-F5CB-4A78-8A61-E8A8F0F4A63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C43CF-54CA-C85D-D4C8-915348C9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3DA9F-9956-359A-100C-9F1C90E6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6B2E-A52A-4296-899B-E3226D38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9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EAA4-2860-5223-30B9-A6539599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B1B2-B4DD-15D6-D311-2834B2971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3C13-E03D-EE17-590D-F373C4993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C0405-8756-04B3-3B64-597C1D43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5C95-F5CB-4A78-8A61-E8A8F0F4A63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31C75-BFE5-001B-8BB7-30C457BF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D9495-C730-82CA-72D8-34E47539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6B2E-A52A-4296-899B-E3226D38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C2CB-9BC5-5913-43AC-7AA2CC41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7979F-49D5-E3B3-71DF-EB1FC752C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BCB80-E591-53F8-78A7-4E2B0DC24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9775F-41F9-F475-BB7C-F90B34E6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5C95-F5CB-4A78-8A61-E8A8F0F4A63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063E3-3B0E-4638-D244-7422B994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369C-62E0-EFB4-04FA-4C1699F6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6B2E-A52A-4296-899B-E3226D38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7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D92E1-4B61-3CA7-48AA-65BB54B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6C0A9-314E-1F1A-F2E3-0E14EB53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8837F-C1D0-39F5-B955-E45A8D74F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35C95-F5CB-4A78-8A61-E8A8F0F4A63E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9C6F-588B-4F69-E138-114F3E05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4C2B-02A3-44CD-E567-498E8A828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66B2E-A52A-4296-899B-E3226D38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6A50F49-D24C-6941-C8A3-59A1E6627D0A}"/>
              </a:ext>
            </a:extLst>
          </p:cNvPr>
          <p:cNvSpPr/>
          <p:nvPr/>
        </p:nvSpPr>
        <p:spPr>
          <a:xfrm>
            <a:off x="1212981" y="149290"/>
            <a:ext cx="5822302" cy="641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7957523-BC1F-725F-9DFB-844C75C19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22"/>
          <a:stretch/>
        </p:blipFill>
        <p:spPr>
          <a:xfrm>
            <a:off x="1394230" y="309077"/>
            <a:ext cx="1815501" cy="2863332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5CA48C-8D22-146C-B726-DE2063D888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70"/>
          <a:stretch/>
        </p:blipFill>
        <p:spPr>
          <a:xfrm>
            <a:off x="4920528" y="290901"/>
            <a:ext cx="2114754" cy="2863332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506A30E-444C-D525-8C1C-C8788A78B7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11"/>
          <a:stretch/>
        </p:blipFill>
        <p:spPr>
          <a:xfrm>
            <a:off x="1394231" y="3517642"/>
            <a:ext cx="1964790" cy="286333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C3DDC505-D2F0-ABF9-31AB-A2101989E8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79"/>
          <a:stretch/>
        </p:blipFill>
        <p:spPr>
          <a:xfrm>
            <a:off x="4920529" y="3517642"/>
            <a:ext cx="1964790" cy="2863332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96F6DED-47C1-3D72-D744-82B4ACD2D068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3209731" y="1722567"/>
            <a:ext cx="1710797" cy="18176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FBE105E-48C6-7E99-22D3-09C19310D10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6200000" flipH="1">
            <a:off x="2166687" y="3307702"/>
            <a:ext cx="345233" cy="7464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946DEB5-06A9-821A-12D9-1010D29AFCFC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rot="10800000">
            <a:off x="3359021" y="4949308"/>
            <a:ext cx="1561508" cy="12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9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Bart, Austin</dc:creator>
  <cp:lastModifiedBy>Bart, Austin</cp:lastModifiedBy>
  <cp:revision>1</cp:revision>
  <dcterms:created xsi:type="dcterms:W3CDTF">2024-03-29T17:41:51Z</dcterms:created>
  <dcterms:modified xsi:type="dcterms:W3CDTF">2024-03-29T17:45:03Z</dcterms:modified>
</cp:coreProperties>
</file>