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DA18"/>
    <a:srgbClr val="43C94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894" y="2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519-575E-4088-9E34-2CF9C4C4A929}" type="datetimeFigureOut">
              <a:rPr lang="en-US" smtClean="0"/>
              <a:t>16-Nov-14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C986-F873-47E7-93A5-A119DBBD4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519-575E-4088-9E34-2CF9C4C4A929}" type="datetimeFigureOut">
              <a:rPr lang="en-US" smtClean="0"/>
              <a:t>16-Nov-14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C986-F873-47E7-93A5-A119DBBD4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519-575E-4088-9E34-2CF9C4C4A929}" type="datetimeFigureOut">
              <a:rPr lang="en-US" smtClean="0"/>
              <a:t>16-Nov-14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C986-F873-47E7-93A5-A119DBBD4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519-575E-4088-9E34-2CF9C4C4A929}" type="datetimeFigureOut">
              <a:rPr lang="en-US" smtClean="0"/>
              <a:t>16-Nov-14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C986-F873-47E7-93A5-A119DBBD4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519-575E-4088-9E34-2CF9C4C4A929}" type="datetimeFigureOut">
              <a:rPr lang="en-US" smtClean="0"/>
              <a:t>16-Nov-14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C986-F873-47E7-93A5-A119DBBD4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519-575E-4088-9E34-2CF9C4C4A929}" type="datetimeFigureOut">
              <a:rPr lang="en-US" smtClean="0"/>
              <a:t>16-Nov-14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C986-F873-47E7-93A5-A119DBBD4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519-575E-4088-9E34-2CF9C4C4A929}" type="datetimeFigureOut">
              <a:rPr lang="en-US" smtClean="0"/>
              <a:t>16-Nov-14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C986-F873-47E7-93A5-A119DBBD4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519-575E-4088-9E34-2CF9C4C4A929}" type="datetimeFigureOut">
              <a:rPr lang="en-US" smtClean="0"/>
              <a:t>16-Nov-14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C986-F873-47E7-93A5-A119DBBD4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519-575E-4088-9E34-2CF9C4C4A929}" type="datetimeFigureOut">
              <a:rPr lang="en-US" smtClean="0"/>
              <a:t>16-Nov-14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C986-F873-47E7-93A5-A119DBBD4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519-575E-4088-9E34-2CF9C4C4A929}" type="datetimeFigureOut">
              <a:rPr lang="en-US" smtClean="0"/>
              <a:t>16-Nov-14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C986-F873-47E7-93A5-A119DBBD4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519-575E-4088-9E34-2CF9C4C4A929}" type="datetimeFigureOut">
              <a:rPr lang="en-US" smtClean="0"/>
              <a:t>16-Nov-14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C986-F873-47E7-93A5-A119DBBD45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9519-575E-4088-9E34-2CF9C4C4A929}" type="datetimeFigureOut">
              <a:rPr lang="en-US" smtClean="0"/>
              <a:t>16-Nov-14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C986-F873-47E7-93A5-A119DBBD45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and Round Single Corner Rectangle 6"/>
          <p:cNvSpPr/>
          <p:nvPr/>
        </p:nvSpPr>
        <p:spPr>
          <a:xfrm>
            <a:off x="1081087" y="457200"/>
            <a:ext cx="1447800" cy="1766888"/>
          </a:xfrm>
          <a:prstGeom prst="snipRoundRect">
            <a:avLst>
              <a:gd name="adj1" fmla="val 0"/>
              <a:gd name="adj2" fmla="val 16667"/>
            </a:avLst>
          </a:prstGeom>
          <a:solidFill>
            <a:srgbClr val="95D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nip and Round Single Corner Rectangle 4"/>
          <p:cNvSpPr/>
          <p:nvPr/>
        </p:nvSpPr>
        <p:spPr>
          <a:xfrm>
            <a:off x="1143000" y="533400"/>
            <a:ext cx="1323976" cy="1633538"/>
          </a:xfrm>
          <a:prstGeom prst="snipRoundRect">
            <a:avLst>
              <a:gd name="adj1" fmla="val 5735"/>
              <a:gd name="adj2" fmla="val 16667"/>
            </a:avLst>
          </a:prstGeom>
          <a:noFill/>
          <a:ln w="28575" cap="rnd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>
            <a:spLocks noChangeAspect="1"/>
          </p:cNvSpPr>
          <p:nvPr/>
        </p:nvSpPr>
        <p:spPr>
          <a:xfrm>
            <a:off x="1185863" y="571500"/>
            <a:ext cx="1219200" cy="1524000"/>
          </a:xfrm>
          <a:prstGeom prst="snip1Rect">
            <a:avLst>
              <a:gd name="adj" fmla="val 17839"/>
            </a:avLst>
          </a:prstGeom>
          <a:blipFill>
            <a:blip r:embed="rId2" cstate="print"/>
            <a:stretch>
              <a:fillRect/>
            </a:stretch>
          </a:blipFill>
          <a:ln cap="rnd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828800"/>
            <a:ext cx="3238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Tyna</dc:creator>
  <cp:lastModifiedBy>Tyna</cp:lastModifiedBy>
  <cp:revision>4</cp:revision>
  <dcterms:created xsi:type="dcterms:W3CDTF">2014-11-16T21:31:04Z</dcterms:created>
  <dcterms:modified xsi:type="dcterms:W3CDTF">2014-11-16T22:07:11Z</dcterms:modified>
</cp:coreProperties>
</file>