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959F413-3B1F-4EDA-9678-B877E1C4A86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.treebudy/treebud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4772088/pythonvtr250" TargetMode="External"/><Relationship Id="rId2" Type="http://schemas.openxmlformats.org/officeDocument/2006/relationships/hyperlink" Target="http://www.github.com/drafter25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3d Parametric CAD Expert with a side of Data Scientist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Bryce DeAlessio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cap="none" dirty="0" smtClean="0"/>
              <a:t>brycetr250@gmail.com • 18 Cedar Street, Plainville, CT 06062 • 860-733-3746 • www.github.com/drafter250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493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Highly Motivated</a:t>
            </a:r>
          </a:p>
          <a:p>
            <a:pPr lvl="1"/>
            <a:r>
              <a:rPr lang="en-US" dirty="0" smtClean="0"/>
              <a:t>Self-starter</a:t>
            </a:r>
          </a:p>
          <a:p>
            <a:pPr lvl="1"/>
            <a:r>
              <a:rPr lang="en-US" dirty="0" smtClean="0"/>
              <a:t>Seeking internal position with the Engineering Applications Programming team.</a:t>
            </a:r>
            <a:endParaRPr lang="en-US" dirty="0"/>
          </a:p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Strong self-learner</a:t>
            </a:r>
          </a:p>
          <a:p>
            <a:pPr lvl="1"/>
            <a:r>
              <a:rPr lang="en-US" dirty="0"/>
              <a:t>Works well in collaborative team environments</a:t>
            </a:r>
          </a:p>
          <a:p>
            <a:pPr lvl="1"/>
            <a:r>
              <a:rPr lang="en-US" dirty="0" smtClean="0"/>
              <a:t>Great Analytical Problem Solving Skills</a:t>
            </a:r>
          </a:p>
          <a:p>
            <a:pPr lvl="1"/>
            <a:r>
              <a:rPr lang="en-US" dirty="0" smtClean="0"/>
              <a:t>Experienced Knowledge with many Company Engineering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924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/>
          <a:lstStyle/>
          <a:p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B.S. Mechanical Engineering Technologies(2016-current), CCSU</a:t>
            </a:r>
          </a:p>
          <a:p>
            <a:pPr lvl="1"/>
            <a:r>
              <a:rPr lang="en-US" dirty="0" smtClean="0"/>
              <a:t>A.S. Mechanical Engineering Technologies(2010),  Naugatuck Valley Community College</a:t>
            </a:r>
            <a:endParaRPr lang="en-US" dirty="0"/>
          </a:p>
          <a:p>
            <a:r>
              <a:rPr lang="en-US" dirty="0" smtClean="0"/>
              <a:t>Work Experience</a:t>
            </a:r>
          </a:p>
          <a:p>
            <a:pPr lvl="1"/>
            <a:r>
              <a:rPr lang="en-US" dirty="0" smtClean="0"/>
              <a:t>2006 </a:t>
            </a:r>
            <a:r>
              <a:rPr lang="en-US" dirty="0"/>
              <a:t>– Present: Mechanical Draftsman, Pratt &amp; </a:t>
            </a:r>
            <a:r>
              <a:rPr lang="en-US" dirty="0" smtClean="0"/>
              <a:t>Whitney, Middletown, CT</a:t>
            </a:r>
          </a:p>
          <a:p>
            <a:pPr lvl="1"/>
            <a:r>
              <a:rPr lang="en-US" dirty="0" smtClean="0"/>
              <a:t>2001 – 2006 :Industrial/Mechanical </a:t>
            </a:r>
            <a:r>
              <a:rPr lang="en-US" dirty="0"/>
              <a:t>Draftsman, Jensen Mechanical </a:t>
            </a:r>
            <a:r>
              <a:rPr lang="en-US" dirty="0" smtClean="0"/>
              <a:t>Equipment, New </a:t>
            </a:r>
            <a:r>
              <a:rPr lang="en-US" dirty="0"/>
              <a:t>Hartford, CT</a:t>
            </a:r>
            <a:r>
              <a:rPr lang="en-US" b="1" dirty="0"/>
              <a:t/>
            </a:r>
            <a:br>
              <a:rPr lang="en-US" b="1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9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Experience </a:t>
            </a:r>
            <a:r>
              <a:rPr lang="en-US" dirty="0"/>
              <a:t>in multiple CAD systems</a:t>
            </a:r>
          </a:p>
          <a:p>
            <a:r>
              <a:rPr lang="en-US" dirty="0" smtClean="0"/>
              <a:t>Advanced </a:t>
            </a:r>
            <a:r>
              <a:rPr lang="en-US" dirty="0"/>
              <a:t>Surface Modeling in NX</a:t>
            </a:r>
          </a:p>
          <a:p>
            <a:r>
              <a:rPr lang="en-US" dirty="0" smtClean="0"/>
              <a:t>Advanced </a:t>
            </a:r>
            <a:r>
              <a:rPr lang="en-US" dirty="0"/>
              <a:t>Parametric Modeling in NX</a:t>
            </a:r>
          </a:p>
          <a:p>
            <a:r>
              <a:rPr lang="en-US" dirty="0" smtClean="0"/>
              <a:t>Familiarity </a:t>
            </a:r>
            <a:r>
              <a:rPr lang="en-US" dirty="0"/>
              <a:t>with Model Based Definition</a:t>
            </a:r>
          </a:p>
          <a:p>
            <a:r>
              <a:rPr lang="en-US" dirty="0" smtClean="0"/>
              <a:t>ASME </a:t>
            </a:r>
            <a:r>
              <a:rPr lang="en-US" dirty="0"/>
              <a:t>Y14.5 GD&amp;T Experience</a:t>
            </a:r>
          </a:p>
          <a:p>
            <a:r>
              <a:rPr lang="en-US" dirty="0" smtClean="0"/>
              <a:t>Programing </a:t>
            </a:r>
            <a:r>
              <a:rPr lang="en-US" dirty="0"/>
              <a:t>- Python &amp; other Languages for data processing and NX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Provided key engineering data file parsers to new Big Data pipeline. Parsers performed better and with less bugs than previous versions professionally developed.</a:t>
            </a:r>
          </a:p>
          <a:p>
            <a:r>
              <a:rPr lang="en-US" dirty="0" smtClean="0"/>
              <a:t>Created a web-based user application to create certain engineering data files faster and with less errors.</a:t>
            </a:r>
          </a:p>
          <a:p>
            <a:r>
              <a:rPr lang="en-US" dirty="0" smtClean="0"/>
              <a:t>Have created multiple highly parametric 3D models for Design Analysis, Structural Analysis and DOE.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Personal Project called </a:t>
            </a:r>
            <a:r>
              <a:rPr lang="en-US" dirty="0" err="1"/>
              <a:t>Treebudy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https://github.com.treebudy/treebudy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Python library to augment common data structures with parent child relationships.</a:t>
            </a:r>
          </a:p>
          <a:p>
            <a:pPr lvl="1"/>
            <a:r>
              <a:rPr lang="en-US" dirty="0" smtClean="0"/>
              <a:t>Aids in reverse lookups of found data. </a:t>
            </a:r>
          </a:p>
          <a:p>
            <a:pPr lvl="1"/>
            <a:r>
              <a:rPr lang="en-US" dirty="0" smtClean="0"/>
              <a:t>Useful for indexing file systems and parsing web based data (JSON).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GitHub(social Coding)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https://github.com/drafter250</a:t>
            </a:r>
            <a:endParaRPr lang="en-US" dirty="0" smtClean="0"/>
          </a:p>
          <a:p>
            <a:r>
              <a:rPr lang="en-US" dirty="0" smtClean="0"/>
              <a:t>Stack Overflow(coding question &amp; Answer site)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stackoverflow.com/users/4772088/pythonvtr250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5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DFAA13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248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Bryce DeAlessio</vt:lpstr>
      <vt:lpstr>Overview </vt:lpstr>
      <vt:lpstr>Background</vt:lpstr>
      <vt:lpstr>Skills</vt:lpstr>
      <vt:lpstr>Work Projects</vt:lpstr>
      <vt:lpstr>Personal Projects</vt:lpstr>
      <vt:lpstr>Web Presence</vt:lpstr>
      <vt:lpstr>Conclusion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keywords>Non Technical</cp:keywords>
  <cp:lastModifiedBy>Administrator </cp:lastModifiedBy>
  <cp:revision>10</cp:revision>
  <dcterms:created xsi:type="dcterms:W3CDTF">2017-04-24T19:53:27Z</dcterms:created>
  <dcterms:modified xsi:type="dcterms:W3CDTF">2017-04-24T21:26:23Z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b1fdd512-fb35-4d24-aa1a-9b04dc09a36a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