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1"/>
  </p:handout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59" r:id="rId9"/>
    <p:sldId id="26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1229256-BD0A-41AA-AD2C-07B6E40E267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6F8673-B03F-40C3-AEE0-72FA3C79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.treebudy/treebud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4772088/pythonvtr250" TargetMode="External"/><Relationship Id="rId2" Type="http://schemas.openxmlformats.org/officeDocument/2006/relationships/hyperlink" Target="http://www.github.com/drafter2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Parametric CAD Expert with a side of Data Scientist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 Application Developer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cap="none" dirty="0" smtClean="0"/>
              <a:t>Bryce </a:t>
            </a:r>
            <a:r>
              <a:rPr lang="en-US" b="0" i="1" cap="none" dirty="0" err="1" smtClean="0"/>
              <a:t>DeAlessio</a:t>
            </a:r>
            <a:endParaRPr lang="en-US" b="0" i="1" cap="none" dirty="0" smtClean="0"/>
          </a:p>
          <a:p>
            <a:r>
              <a:rPr lang="en-US" b="0" i="1" cap="none" dirty="0" smtClean="0"/>
              <a:t>brycetr250@gmail.com </a:t>
            </a:r>
            <a:r>
              <a:rPr lang="en-US" b="0" i="1" cap="none" dirty="0" smtClean="0"/>
              <a:t>• 18 Cedar Street, Plainville, CT 06062 • 860-733-3746 • www.github.com/drafter250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493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</a:p>
          <a:p>
            <a:r>
              <a:rPr lang="en-US" dirty="0" smtClean="0"/>
              <a:t>Strengths</a:t>
            </a:r>
          </a:p>
          <a:p>
            <a:r>
              <a:rPr lang="en-US" dirty="0" smtClean="0"/>
              <a:t>Skills</a:t>
            </a:r>
          </a:p>
          <a:p>
            <a:r>
              <a:rPr lang="en-US" dirty="0" smtClean="0"/>
              <a:t>Work Projects</a:t>
            </a:r>
          </a:p>
          <a:p>
            <a:r>
              <a:rPr lang="en-US" dirty="0" smtClean="0"/>
              <a:t>Personal Projects</a:t>
            </a:r>
          </a:p>
          <a:p>
            <a:r>
              <a:rPr lang="en-US" dirty="0" smtClean="0"/>
              <a:t>Web Presence</a:t>
            </a:r>
          </a:p>
          <a:p>
            <a:r>
              <a:rPr lang="en-US" smtClean="0"/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4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B.S. Mechanical Engineering Technologies(2016-current), </a:t>
            </a:r>
            <a:r>
              <a:rPr lang="en-US" dirty="0" smtClean="0"/>
              <a:t>CCSU</a:t>
            </a:r>
          </a:p>
          <a:p>
            <a:pPr lvl="2"/>
            <a:r>
              <a:rPr lang="en-US" dirty="0" smtClean="0"/>
              <a:t>Computational Methods for Engineers</a:t>
            </a:r>
          </a:p>
          <a:p>
            <a:pPr lvl="2"/>
            <a:r>
              <a:rPr lang="en-US" dirty="0" smtClean="0"/>
              <a:t>Technical Writing</a:t>
            </a:r>
            <a:endParaRPr lang="en-US" dirty="0" smtClean="0"/>
          </a:p>
          <a:p>
            <a:pPr lvl="1"/>
            <a:r>
              <a:rPr lang="en-US" dirty="0" smtClean="0"/>
              <a:t>A.S. Mechanical Engineering Technologies(2010),  Naugatuck Valley Community </a:t>
            </a:r>
            <a:r>
              <a:rPr lang="en-US" dirty="0" smtClean="0"/>
              <a:t>College</a:t>
            </a:r>
          </a:p>
          <a:p>
            <a:pPr lvl="2"/>
            <a:r>
              <a:rPr lang="en-US" dirty="0" smtClean="0"/>
              <a:t>CAM programming</a:t>
            </a:r>
            <a:endParaRPr lang="en-US" dirty="0"/>
          </a:p>
          <a:p>
            <a:r>
              <a:rPr lang="en-US" dirty="0" smtClean="0"/>
              <a:t>Work Experience</a:t>
            </a:r>
          </a:p>
          <a:p>
            <a:pPr lvl="1"/>
            <a:r>
              <a:rPr lang="en-US" dirty="0" smtClean="0"/>
              <a:t>2006 </a:t>
            </a:r>
            <a:r>
              <a:rPr lang="en-US" dirty="0"/>
              <a:t>– Present: Mechanical Draftsman, Pratt &amp; </a:t>
            </a:r>
            <a:r>
              <a:rPr lang="en-US" dirty="0" smtClean="0"/>
              <a:t>Whitney, Middletown, CT</a:t>
            </a:r>
          </a:p>
          <a:p>
            <a:pPr lvl="1"/>
            <a:r>
              <a:rPr lang="en-US" dirty="0" smtClean="0"/>
              <a:t>2001 – 2006 :Industrial/Mechanical </a:t>
            </a:r>
            <a:r>
              <a:rPr lang="en-US" dirty="0"/>
              <a:t>Draftsman, Jensen Mechanical </a:t>
            </a:r>
            <a:r>
              <a:rPr lang="en-US" dirty="0" smtClean="0"/>
              <a:t>Equipment, New </a:t>
            </a:r>
            <a:r>
              <a:rPr lang="en-US" dirty="0"/>
              <a:t>Hartford, CT</a:t>
            </a:r>
            <a:r>
              <a:rPr lang="en-US" b="1" dirty="0"/>
              <a:t/>
            </a:r>
            <a:br>
              <a:rPr lang="en-US" b="1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9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Highly </a:t>
            </a:r>
            <a:r>
              <a:rPr lang="en-US" dirty="0"/>
              <a:t>Motivated</a:t>
            </a:r>
          </a:p>
          <a:p>
            <a:r>
              <a:rPr lang="en-US" dirty="0"/>
              <a:t>Strong self-learner (taught myself Python)</a:t>
            </a:r>
          </a:p>
          <a:p>
            <a:r>
              <a:rPr lang="en-US" dirty="0"/>
              <a:t>Strong work ethic</a:t>
            </a:r>
          </a:p>
          <a:p>
            <a:r>
              <a:rPr lang="en-US" dirty="0"/>
              <a:t>Works well in collaborative team environments</a:t>
            </a:r>
          </a:p>
          <a:p>
            <a:r>
              <a:rPr lang="en-US" dirty="0"/>
              <a:t>Great Analytical Problem Solving Skills</a:t>
            </a:r>
          </a:p>
          <a:p>
            <a:r>
              <a:rPr lang="en-US" dirty="0"/>
              <a:t>Experienced Knowledge with many Company Engineering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</a:t>
            </a:r>
            <a:r>
              <a:rPr lang="en-US" dirty="0"/>
              <a:t>in multiple CAD systems</a:t>
            </a:r>
          </a:p>
          <a:p>
            <a:r>
              <a:rPr lang="en-US" dirty="0" smtClean="0"/>
              <a:t>Advanced </a:t>
            </a:r>
            <a:r>
              <a:rPr lang="en-US" dirty="0"/>
              <a:t>Surface Modeling in NX</a:t>
            </a:r>
          </a:p>
          <a:p>
            <a:r>
              <a:rPr lang="en-US" dirty="0" smtClean="0"/>
              <a:t>Advanced </a:t>
            </a:r>
            <a:r>
              <a:rPr lang="en-US" dirty="0"/>
              <a:t>Parametric Modeling in NX</a:t>
            </a:r>
          </a:p>
          <a:p>
            <a:r>
              <a:rPr lang="en-US" dirty="0" smtClean="0"/>
              <a:t>Familiarity </a:t>
            </a:r>
            <a:r>
              <a:rPr lang="en-US" dirty="0"/>
              <a:t>with Model Based Definition</a:t>
            </a:r>
          </a:p>
          <a:p>
            <a:r>
              <a:rPr lang="en-US" dirty="0" smtClean="0"/>
              <a:t>ASME </a:t>
            </a:r>
            <a:r>
              <a:rPr lang="en-US" dirty="0"/>
              <a:t>Y14.5 GD&amp;T Experience</a:t>
            </a:r>
          </a:p>
          <a:p>
            <a:r>
              <a:rPr lang="en-US" dirty="0" smtClean="0"/>
              <a:t>Programing </a:t>
            </a:r>
            <a:r>
              <a:rPr lang="en-US" dirty="0"/>
              <a:t>- Python &amp; other Languages for data processing and NX Open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Familiar with modern software development practices, version control, Agile Project 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Provided key engineering data file parsers to new Big Data pipeline. Parsers performed better and with less bugs than previous versions professionally developed.</a:t>
            </a:r>
          </a:p>
          <a:p>
            <a:r>
              <a:rPr lang="en-US" dirty="0" smtClean="0"/>
              <a:t>Created a web-based user application to create certain engineering data files faster and with less errors.</a:t>
            </a:r>
          </a:p>
          <a:p>
            <a:r>
              <a:rPr lang="en-US" dirty="0" smtClean="0"/>
              <a:t>Have created multiple highly parametric 3D models for Design Analysis, Structural Analysis and DOE.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Personal Project called </a:t>
            </a:r>
            <a:r>
              <a:rPr lang="en-US" dirty="0" err="1"/>
              <a:t>Treebudy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https://github.com.treebudy/treebudy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Python library to augment common data structures with parent child relationships.</a:t>
            </a:r>
          </a:p>
          <a:p>
            <a:pPr lvl="1"/>
            <a:r>
              <a:rPr lang="en-US" dirty="0" smtClean="0"/>
              <a:t>Aids in reverse lookups of found data. </a:t>
            </a:r>
          </a:p>
          <a:p>
            <a:pPr lvl="1"/>
            <a:r>
              <a:rPr lang="en-US" dirty="0" smtClean="0"/>
              <a:t>Useful for indexing file systems and parsing web based data (JSON).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GitHub(social Coding)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https://github.com/drafter250</a:t>
            </a:r>
            <a:endParaRPr lang="en-US" dirty="0" smtClean="0"/>
          </a:p>
          <a:p>
            <a:r>
              <a:rPr lang="en-US" dirty="0" smtClean="0"/>
              <a:t>Stack Overflow(coding question &amp; Answer site)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stackoverflow.com/users/4772088/pythonvtr250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5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 working do it yourself attitude.</a:t>
            </a:r>
            <a:endParaRPr lang="en-US" dirty="0"/>
          </a:p>
          <a:p>
            <a:r>
              <a:rPr lang="en-US" dirty="0" smtClean="0"/>
              <a:t>Always Learning and love to share what I learn with others. (especially about Python)</a:t>
            </a:r>
          </a:p>
          <a:p>
            <a:r>
              <a:rPr lang="en-US" dirty="0" smtClean="0"/>
              <a:t>Special hybrid of endpoint experience with Engineering Applications and developing code for them.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th</a:t>
            </a:r>
            <a:r>
              <a:rPr lang="en-US" dirty="0" smtClean="0"/>
              <a:t>e career change?</a:t>
            </a:r>
          </a:p>
          <a:p>
            <a:r>
              <a:rPr lang="en-US" dirty="0" smtClean="0"/>
              <a:t>I Love Coding.</a:t>
            </a:r>
          </a:p>
          <a:p>
            <a:r>
              <a:rPr lang="en-US" dirty="0" smtClean="0"/>
              <a:t>I Love making things that help others.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45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DFAA13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</TotalTime>
  <Words>333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Engineering Application Developer</vt:lpstr>
      <vt:lpstr>Overview </vt:lpstr>
      <vt:lpstr>Experience</vt:lpstr>
      <vt:lpstr>Strengths</vt:lpstr>
      <vt:lpstr>Skills</vt:lpstr>
      <vt:lpstr>Work Projects</vt:lpstr>
      <vt:lpstr>Personal Projects</vt:lpstr>
      <vt:lpstr>Web Presence</vt:lpstr>
      <vt:lpstr>Conclusion</vt:lpstr>
    </vt:vector>
  </TitlesOfParts>
  <Company>United Technologies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Non Technical</cp:keywords>
  <cp:lastModifiedBy>DeAlessio, Bryce T. (Student)</cp:lastModifiedBy>
  <cp:revision>17</cp:revision>
  <cp:lastPrinted>2017-04-24T23:34:20Z</cp:lastPrinted>
  <dcterms:created xsi:type="dcterms:W3CDTF">2017-04-24T19:53:27Z</dcterms:created>
  <dcterms:modified xsi:type="dcterms:W3CDTF">2017-04-24T23:35:56Z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b1fdd512-fb35-4d24-aa1a-9b04dc09a36a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