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10000" dirty="0" smtClean="0"/>
              <a:t>CSS</a:t>
            </a:r>
            <a:endParaRPr lang="en-US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4400" dirty="0" smtClean="0"/>
              <a:t>Osnovni pojmovi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76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924800" cy="77724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Najčešće korišćenA CSS svojstva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870813"/>
              </p:ext>
            </p:extLst>
          </p:nvPr>
        </p:nvGraphicFramePr>
        <p:xfrm>
          <a:off x="381000" y="1066800"/>
          <a:ext cx="85344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SVOJSTVO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OPIS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Boja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text-align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Poravnanje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Veličina fonta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font-family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background-color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Boja pozadine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text-decoration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Dekoracija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margin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Veličina margine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font-weight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Debljina slova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font-style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Stil fonta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background-image</a:t>
                      </a:r>
                      <a:r>
                        <a:rPr lang="sr-Latn-RS" sz="2000" baseline="0" dirty="0" smtClean="0"/>
                        <a:t>: url(’...’)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Postavljanje pozadinske slike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 smtClean="0"/>
                        <a:t>background-repeat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Ponavljanje pozadinske</a:t>
                      </a:r>
                      <a:r>
                        <a:rPr lang="sr-Latn-RS" sz="2000" baseline="0" dirty="0" smtClean="0"/>
                        <a:t> slike i po kojoj osi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 smtClean="0"/>
                        <a:t>background-position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Pozicija pozadinske slike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701040"/>
          </a:xfrm>
        </p:spPr>
        <p:txBody>
          <a:bodyPr/>
          <a:lstStyle/>
          <a:p>
            <a:r>
              <a:rPr lang="sr-Latn-RS" dirty="0" smtClean="0"/>
              <a:t>Vežbanje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Napraviti </a:t>
            </a:r>
            <a:r>
              <a:rPr lang="sr-Latn-RS" dirty="0"/>
              <a:t>HTML dokument koji sadrži</a:t>
            </a:r>
            <a:r>
              <a:rPr lang="sr-Latn-R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Jedan naslov i jedan podnaslov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Tri paragrafa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Jednu sliku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Jedan link</a:t>
            </a:r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dodati CSS tako da bude: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Naslov bude obojen u bordo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Podnaslov bude obojen u crvenu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Paragrafi budu obojeni u ljubičastu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Slika bude veličine 400px x 300px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Link bude obojen narandžastom bojom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Pozadinu stranice obojiti oker bojom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Postaviti da Arial za font na stranici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Postaviti veličinu teksta da bude 20px </a:t>
            </a: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835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Vežbanje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koji smo napravili u </a:t>
            </a:r>
            <a:r>
              <a:rPr lang="sr-Latn-RS" b="1" dirty="0" smtClean="0"/>
              <a:t>Vežbanju 1 </a:t>
            </a:r>
            <a:r>
              <a:rPr lang="sr-Latn-RS" dirty="0" smtClean="0"/>
              <a:t>dodati: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Još jedan naslov i dodeliti mu klasu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Za taj naslov postaviti da bude centralno poravnan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Drugom i trećem paragrafu dodeliti istu klasu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Ove paragrafe poravnati desno i povećati im font da bude veličine 24px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uokviriti isprekidanom linijom debljine  2px</a:t>
            </a: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8147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Vežbanje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koji smo napravili u </a:t>
            </a:r>
            <a:r>
              <a:rPr lang="sr-Latn-RS" b="1" dirty="0" smtClean="0"/>
              <a:t>Vežbanju 2 </a:t>
            </a:r>
            <a:r>
              <a:rPr lang="sr-Latn-RS" dirty="0" smtClean="0"/>
              <a:t>dodati: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Dodati još jedan (treći) naslov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Ovaj naslov poravnati centralno, boju teksta postaviti na zeleno, a font na Comic Sans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Kada se stane preko linka (kreiran u vežbanju 1) obojiti ga u žuto</a:t>
            </a:r>
          </a:p>
          <a:p>
            <a:pPr lvl="1">
              <a:buFont typeface="Wingdings" pitchFamily="2" charset="2"/>
              <a:buChar char="v"/>
            </a:pPr>
            <a:endParaRPr lang="sr-Latn-R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Ukoliko je link već posećen obojiti ga u zeleno</a:t>
            </a: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6448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8382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Vežbanje </a:t>
            </a:r>
            <a:r>
              <a:rPr lang="sr-Latn-RS" dirty="0" smtClean="0"/>
              <a:t>4 (Ko završi 1, 2 i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924800" cy="571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Napraviti tematsku web stranicu koja sadrži: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Centrirani naslov veličine h2, proizvoljno obojen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Proizvoljno obojenu pozadinu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uokvirenu dvolinijskim okvirom, gde boja okvira nije crna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linkovati da nas vodi ka nekoj internet stranici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Najmanje tri paragrafa proizvoljnog teksta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Prvi i treći paragraf treba da: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/>
              <a:t>Budu obojeni istom bojom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/>
              <a:t>Imaju isti font i veličinu </a:t>
            </a:r>
            <a:r>
              <a:rPr lang="sr-Latn-RS" dirty="0" smtClean="0"/>
              <a:t>fonta</a:t>
            </a: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Drugi paragraf treba da: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 smtClean="0"/>
              <a:t>Ima različitu boju od prvog i trećeg paragrafa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 smtClean="0"/>
              <a:t>Sadrži link ka nekoj web stranici obojen crvenom bojom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Kada se mišem stane preko linka on postane zelene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boje</a:t>
            </a: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594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Razlika iZMEĐU </a:t>
            </a:r>
            <a:br>
              <a:rPr lang="sr-Latn-RS" dirty="0" smtClean="0"/>
            </a:br>
            <a:r>
              <a:rPr lang="sr-Latn-RS" dirty="0" smtClean="0"/>
              <a:t>HTML-a i HTMLA-a SA CSS</a:t>
            </a:r>
            <a:r>
              <a:rPr lang="en-US" dirty="0" smtClean="0"/>
              <a:t>-</a:t>
            </a:r>
            <a:r>
              <a:rPr lang="sr-Latn-RS" dirty="0" smtClean="0"/>
              <a:t>OM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828800"/>
            <a:ext cx="8686800" cy="436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5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CSS – Cascading Style Sheets</a:t>
            </a:r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Jezik formatiranja pomoću koga se definiše izgled (stil) web strana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572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Svaki HTML dokument bi trebalo da ima </a:t>
            </a:r>
            <a:r>
              <a:rPr lang="sr-Latn-RS" b="1" dirty="0" smtClean="0"/>
              <a:t>odvojenu strukturu od izgleda</a:t>
            </a:r>
            <a:br>
              <a:rPr lang="sr-Latn-RS" b="1" dirty="0" smtClean="0"/>
            </a:br>
            <a:endParaRPr lang="sr-Latn-RS" b="1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Prvo treba napisati HTML kod, a potom taj kod povezati sa CSS-om koji definiše stilove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4038600"/>
            <a:ext cx="778452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8001000" cy="48463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CSS je najobičniji tekstualni sadržaj</a:t>
            </a:r>
            <a:br>
              <a:rPr lang="sr-Latn-RS" dirty="0" smtClean="0"/>
            </a:br>
            <a:endParaRPr lang="sr-Latn-RS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Opisi stilova postavljaju se između tagova</a:t>
            </a:r>
            <a:br>
              <a:rPr lang="sr-Latn-RS" dirty="0" smtClean="0"/>
            </a:br>
            <a:r>
              <a:rPr lang="en-US" b="1" dirty="0" smtClean="0"/>
              <a:t>&lt;style&gt; … &lt;/style&gt; u </a:t>
            </a:r>
            <a:r>
              <a:rPr lang="en-US" b="1" dirty="0" err="1" smtClean="0"/>
              <a:t>zaglavlju</a:t>
            </a:r>
            <a:r>
              <a:rPr lang="en-US" b="1" dirty="0" smtClean="0"/>
              <a:t> HTML </a:t>
            </a:r>
            <a:r>
              <a:rPr lang="en-US" b="1" dirty="0" err="1" smtClean="0"/>
              <a:t>dokumenta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odnose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stilovi</a:t>
            </a:r>
            <a:endParaRPr lang="en-US" dirty="0" smtClean="0"/>
          </a:p>
          <a:p>
            <a:endParaRPr lang="sr-Latn-RS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Svaki CSS element ima svoje svojstvo i svoju vrednost koji se zapisuju u formatu</a:t>
            </a:r>
            <a:br>
              <a:rPr lang="sr-Latn-RS" dirty="0" smtClean="0"/>
            </a:br>
            <a:r>
              <a:rPr lang="sr-Latn-RS" b="1" dirty="0" smtClean="0">
                <a:solidFill>
                  <a:schemeClr val="tx2"/>
                </a:solidFill>
              </a:rPr>
              <a:t>svojstvo : vrednost;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6222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28800" y="2794000"/>
            <a:ext cx="5790623" cy="1219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SINTAKSA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CSS fajl se sastoji iz niza selektora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Selektor može biti: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HTML element (tag) na koji će se opis stila odnositi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Klasa HTML elemeneta na koju će se opis stila odnositi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Identifikaciona vrednost (ID) HTML elemenata na koji će se opis stipa odnositi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 (TAG)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HTML element (tag):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679283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200400" y="2590800"/>
            <a:ext cx="1295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2160369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SVOJSTVO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4912" y="2591256"/>
            <a:ext cx="1295400" cy="6096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7224" y="2160369"/>
            <a:ext cx="1577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92D050"/>
                </a:solidFill>
              </a:rPr>
              <a:t>VREDNOST</a:t>
            </a:r>
            <a:endParaRPr lang="en-US" sz="2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KLASA HTML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HTML </a:t>
            </a:r>
            <a:r>
              <a:rPr lang="en-US" dirty="0" err="1" smtClean="0"/>
              <a:t>elementa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6410892" cy="252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0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 HTML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</a:t>
            </a:r>
            <a:r>
              <a:rPr lang="en-US" dirty="0" err="1" smtClean="0"/>
              <a:t>identifikaciona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(ID) HTML </a:t>
            </a:r>
            <a:r>
              <a:rPr lang="en-US" dirty="0" err="1" smtClean="0"/>
              <a:t>elementa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610883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229</TotalTime>
  <Words>359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CSS</vt:lpstr>
      <vt:lpstr>CSS</vt:lpstr>
      <vt:lpstr>CSS</vt:lpstr>
      <vt:lpstr>CSS</vt:lpstr>
      <vt:lpstr>PowerPoint Presentation</vt:lpstr>
      <vt:lpstr>CSS SINTAKSA</vt:lpstr>
      <vt:lpstr>HTML element (TAG)</vt:lpstr>
      <vt:lpstr>KLASA HTML elementa</vt:lpstr>
      <vt:lpstr>ID HTML elementa</vt:lpstr>
      <vt:lpstr>Najčešće korišćenA CSS svojstva</vt:lpstr>
      <vt:lpstr>Vežbanje 1</vt:lpstr>
      <vt:lpstr>Vežbanje 2</vt:lpstr>
      <vt:lpstr>Vežbanje 3</vt:lpstr>
      <vt:lpstr>Vežbanje 4 (Ko završi 1, 2 i 3)</vt:lpstr>
      <vt:lpstr>Razlika iZMEĐU  HTML-a i HTMLA-a SA CSS-OM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Admin</dc:creator>
  <cp:lastModifiedBy>Windows User</cp:lastModifiedBy>
  <cp:revision>23</cp:revision>
  <dcterms:created xsi:type="dcterms:W3CDTF">2006-08-16T00:00:00Z</dcterms:created>
  <dcterms:modified xsi:type="dcterms:W3CDTF">2020-12-03T14:12:53Z</dcterms:modified>
</cp:coreProperties>
</file>