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83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6Ym/aszPsuFBF7X/fvyEXJvuo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sr-Latn-R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0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135704" algn="l" rtl="0">
              <a:spcBef>
                <a:spcPts val="0"/>
              </a:spcBef>
              <a:spcAft>
                <a:spcPts val="0"/>
              </a:spcAft>
              <a:buSzPts val="1265"/>
              <a:buFont typeface="Noto Sans Symbols"/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 rot="5400000">
            <a:off x="5208662" y="2771762"/>
            <a:ext cx="6467722" cy="226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 rot="5400000">
            <a:off x="588376" y="587627"/>
            <a:ext cx="6467722" cy="663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41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34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5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7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3"/>
              </a:spcBef>
              <a:spcAft>
                <a:spcPts val="283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1"/>
          </p:nvPr>
        </p:nvSpPr>
        <p:spPr>
          <a:xfrm>
            <a:off x="900000" y="1985039"/>
            <a:ext cx="8280000" cy="41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7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4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body" idx="1"/>
          </p:nvPr>
        </p:nvSpPr>
        <p:spPr>
          <a:xfrm>
            <a:off x="900113" y="1984375"/>
            <a:ext cx="4064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body" idx="2"/>
          </p:nvPr>
        </p:nvSpPr>
        <p:spPr>
          <a:xfrm>
            <a:off x="5116513" y="1984375"/>
            <a:ext cx="40640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18" name="Google Shape;118;p44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5"/>
          <p:cNvSpPr txBox="1"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98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45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25" name="Google Shape;125;p45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46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6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6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7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8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48"/>
          <p:cNvSpPr txBox="1">
            <a:spLocks noGrp="1"/>
          </p:cNvSpPr>
          <p:nvPr>
            <p:ph type="body"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61950"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marL="1371600" lvl="2" indent="-297180"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marL="1828800" lvl="3" indent="-323850"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marL="2286000" lvl="4" indent="-285750"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marL="2743200" lvl="5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142" name="Google Shape;142;p48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48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8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9"/>
          <p:cNvSpPr txBox="1"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8" name="Google Shape;148;p49"/>
          <p:cNvSpPr>
            <a:spLocks noGrp="1"/>
          </p:cNvSpPr>
          <p:nvPr>
            <p:ph type="pic" idx="2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3366"/>
              </a:buClr>
              <a:buSzPts val="1440"/>
              <a:buFont typeface="Noto Sans Symbols"/>
              <a:buNone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>
              <a:spcBef>
                <a:spcPts val="1417"/>
              </a:spcBef>
              <a:spcAft>
                <a:spcPts val="0"/>
              </a:spcAft>
              <a:buClr>
                <a:srgbClr val="FF3366"/>
              </a:buClr>
              <a:buSzPts val="2100"/>
              <a:buFont typeface="Noto Sans Symbols"/>
              <a:buNone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R="0" lvl="2">
              <a:spcBef>
                <a:spcPts val="1134"/>
              </a:spcBef>
              <a:spcAft>
                <a:spcPts val="0"/>
              </a:spcAft>
              <a:buClr>
                <a:srgbClr val="FF3366"/>
              </a:buClr>
              <a:buSzPts val="1080"/>
              <a:buFont typeface="Noto Sans Symbols"/>
              <a:buNone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R="0" lvl="3">
              <a:spcBef>
                <a:spcPts val="850"/>
              </a:spcBef>
              <a:spcAft>
                <a:spcPts val="0"/>
              </a:spcAft>
              <a:buClr>
                <a:srgbClr val="FF3366"/>
              </a:buClr>
              <a:buSzPts val="15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R="0" lvl="4">
              <a:spcBef>
                <a:spcPts val="567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R="0" lvl="5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R="0" lvl="6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R="0" lvl="7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R="0" lvl="8">
              <a:spcBef>
                <a:spcPts val="283"/>
              </a:spcBef>
              <a:spcAft>
                <a:spcPts val="283"/>
              </a:spcAft>
              <a:buClr>
                <a:srgbClr val="FF3366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body" idx="1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body" idx="1"/>
          </p:nvPr>
        </p:nvSpPr>
        <p:spPr>
          <a:xfrm rot="5400000">
            <a:off x="2954520" y="-69481"/>
            <a:ext cx="4170960" cy="82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6" name="Google Shape;156;p50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0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0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1"/>
          <p:cNvSpPr txBox="1">
            <a:spLocks noGrp="1"/>
          </p:cNvSpPr>
          <p:nvPr>
            <p:ph type="title"/>
          </p:nvPr>
        </p:nvSpPr>
        <p:spPr>
          <a:xfrm rot="5400000">
            <a:off x="5479256" y="2275682"/>
            <a:ext cx="5602287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1" name="Google Shape;161;p51"/>
          <p:cNvSpPr txBox="1">
            <a:spLocks noGrp="1"/>
          </p:cNvSpPr>
          <p:nvPr>
            <p:ph type="body" idx="1"/>
          </p:nvPr>
        </p:nvSpPr>
        <p:spPr>
          <a:xfrm rot="5400000">
            <a:off x="1083469" y="191294"/>
            <a:ext cx="5602287" cy="632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2" name="Google Shape;162;p51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1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1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3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73" name="Google Shape;173;p53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53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3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3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4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79" name="Google Shape;179;p54"/>
          <p:cNvSpPr txBox="1">
            <a:spLocks noGrp="1"/>
          </p:cNvSpPr>
          <p:nvPr>
            <p:ph type="body" idx="1"/>
          </p:nvPr>
        </p:nvSpPr>
        <p:spPr>
          <a:xfrm>
            <a:off x="1980000" y="1769040"/>
            <a:ext cx="7775640" cy="381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80" name="Google Shape;180;p54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54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4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5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85" name="Google Shape;185;p55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7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55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5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5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91" name="Google Shape;191;p56"/>
          <p:cNvSpPr txBox="1">
            <a:spLocks noGrp="1"/>
          </p:cNvSpPr>
          <p:nvPr>
            <p:ph type="body" idx="1"/>
          </p:nvPr>
        </p:nvSpPr>
        <p:spPr>
          <a:xfrm>
            <a:off x="1979613" y="1768475"/>
            <a:ext cx="381158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92" name="Google Shape;192;p56"/>
          <p:cNvSpPr txBox="1">
            <a:spLocks noGrp="1"/>
          </p:cNvSpPr>
          <p:nvPr>
            <p:ph type="body" idx="2"/>
          </p:nvPr>
        </p:nvSpPr>
        <p:spPr>
          <a:xfrm>
            <a:off x="5943600" y="1768475"/>
            <a:ext cx="381158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93" name="Google Shape;193;p56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6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6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7"/>
          <p:cNvSpPr txBox="1"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98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98" name="Google Shape;198;p57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57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200" name="Google Shape;200;p57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57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202" name="Google Shape;202;p57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7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7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8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07" name="Google Shape;207;p58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8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8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9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9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9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0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16" name="Google Shape;216;p60"/>
          <p:cNvSpPr txBox="1">
            <a:spLocks noGrp="1"/>
          </p:cNvSpPr>
          <p:nvPr>
            <p:ph type="body"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61950"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marL="1371600" lvl="2" indent="-297180"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marL="1828800" lvl="3" indent="-323850"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marL="2286000" lvl="4" indent="-285750"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marL="2743200" lvl="5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217" name="Google Shape;217;p60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218" name="Google Shape;218;p60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60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60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796300" y="2603888"/>
            <a:ext cx="8568531" cy="242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Arial"/>
              <a:buNone/>
              <a:defRPr sz="53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"/>
          </p:nvPr>
        </p:nvSpPr>
        <p:spPr>
          <a:xfrm>
            <a:off x="796300" y="5100261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  <p:cxnSp>
        <p:nvCxnSpPr>
          <p:cNvPr id="40" name="Google Shape;40;p32"/>
          <p:cNvCxnSpPr/>
          <p:nvPr/>
        </p:nvCxnSpPr>
        <p:spPr>
          <a:xfrm>
            <a:off x="806450" y="5070022"/>
            <a:ext cx="8652536" cy="17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1"/>
          <p:cNvSpPr txBox="1"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23" name="Google Shape;223;p61"/>
          <p:cNvSpPr>
            <a:spLocks noGrp="1"/>
          </p:cNvSpPr>
          <p:nvPr>
            <p:ph type="pic" idx="2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>
              <a:spcBef>
                <a:spcPts val="1417"/>
              </a:spcBef>
              <a:spcAft>
                <a:spcPts val="0"/>
              </a:spcAft>
              <a:buSzPts val="2100"/>
              <a:buFont typeface="Noto Sans Symbols"/>
              <a:buNone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R="0" lvl="2">
              <a:spcBef>
                <a:spcPts val="1134"/>
              </a:spcBef>
              <a:spcAft>
                <a:spcPts val="0"/>
              </a:spcAft>
              <a:buSzPts val="1080"/>
              <a:buFont typeface="Noto Sans Symbols"/>
              <a:buNone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R="0" lvl="3">
              <a:spcBef>
                <a:spcPts val="850"/>
              </a:spcBef>
              <a:spcAft>
                <a:spcPts val="0"/>
              </a:spcAft>
              <a:buSzPts val="15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R="0" lvl="4">
              <a:spcBef>
                <a:spcPts val="567"/>
              </a:spcBef>
              <a:spcAft>
                <a:spcPts val="0"/>
              </a:spcAft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R="0" lvl="5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R="0" lvl="6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R="0" lvl="7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R="0" lvl="8">
              <a:spcBef>
                <a:spcPts val="283"/>
              </a:spcBef>
              <a:spcAft>
                <a:spcPts val="283"/>
              </a:spcAft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61"/>
          <p:cNvSpPr txBox="1">
            <a:spLocks noGrp="1"/>
          </p:cNvSpPr>
          <p:nvPr>
            <p:ph type="body" idx="1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225" name="Google Shape;225;p61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61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1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2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30" name="Google Shape;230;p62"/>
          <p:cNvSpPr txBox="1">
            <a:spLocks noGrp="1"/>
          </p:cNvSpPr>
          <p:nvPr>
            <p:ph type="body" idx="1"/>
          </p:nvPr>
        </p:nvSpPr>
        <p:spPr>
          <a:xfrm rot="5400000">
            <a:off x="3962340" y="-213300"/>
            <a:ext cx="3810960" cy="7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31" name="Google Shape;231;p62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2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62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3"/>
          <p:cNvSpPr txBox="1">
            <a:spLocks noGrp="1"/>
          </p:cNvSpPr>
          <p:nvPr>
            <p:ph type="title"/>
          </p:nvPr>
        </p:nvSpPr>
        <p:spPr>
          <a:xfrm rot="5400000">
            <a:off x="6176169" y="1964531"/>
            <a:ext cx="5278438" cy="195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36" name="Google Shape;236;p63"/>
          <p:cNvSpPr txBox="1">
            <a:spLocks noGrp="1"/>
          </p:cNvSpPr>
          <p:nvPr>
            <p:ph type="body" idx="1"/>
          </p:nvPr>
        </p:nvSpPr>
        <p:spPr>
          <a:xfrm rot="5400000">
            <a:off x="2193925" y="87313"/>
            <a:ext cx="5278438" cy="570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37" name="Google Shape;237;p63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3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3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5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48" name="Google Shape;248;p65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41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34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5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7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3"/>
              </a:spcBef>
              <a:spcAft>
                <a:spcPts val="283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65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65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65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6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54" name="Google Shape;254;p66"/>
          <p:cNvSpPr txBox="1">
            <a:spLocks noGrp="1"/>
          </p:cNvSpPr>
          <p:nvPr>
            <p:ph type="body" idx="1"/>
          </p:nvPr>
        </p:nvSpPr>
        <p:spPr>
          <a:xfrm>
            <a:off x="720000" y="1913039"/>
            <a:ext cx="867600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55" name="Google Shape;255;p66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66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66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7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60" name="Google Shape;260;p67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7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67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7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7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8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66" name="Google Shape;266;p68"/>
          <p:cNvSpPr txBox="1">
            <a:spLocks noGrp="1"/>
          </p:cNvSpPr>
          <p:nvPr>
            <p:ph type="body" idx="1"/>
          </p:nvPr>
        </p:nvSpPr>
        <p:spPr>
          <a:xfrm>
            <a:off x="720725" y="1912938"/>
            <a:ext cx="42608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267" name="Google Shape;267;p68"/>
          <p:cNvSpPr txBox="1">
            <a:spLocks noGrp="1"/>
          </p:cNvSpPr>
          <p:nvPr>
            <p:ph type="body" idx="2"/>
          </p:nvPr>
        </p:nvSpPr>
        <p:spPr>
          <a:xfrm>
            <a:off x="5133975" y="1912938"/>
            <a:ext cx="4262438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268" name="Google Shape;268;p68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68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8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9"/>
          <p:cNvSpPr txBox="1"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8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73" name="Google Shape;273;p69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274" name="Google Shape;274;p69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275" name="Google Shape;275;p69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276" name="Google Shape;276;p69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277" name="Google Shape;277;p69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69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69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0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82" name="Google Shape;282;p70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70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70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1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71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1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504031" y="1844561"/>
            <a:ext cx="4452276" cy="520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5922" algn="l">
              <a:spcBef>
                <a:spcPts val="620"/>
              </a:spcBef>
              <a:spcAft>
                <a:spcPts val="0"/>
              </a:spcAft>
              <a:buSzPts val="2635"/>
              <a:buChar char="•"/>
              <a:defRPr sz="31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2pPr>
            <a:lvl3pPr marL="1371600" lvl="2" indent="-354330" algn="l">
              <a:spcBef>
                <a:spcPts val="440"/>
              </a:spcBef>
              <a:spcAft>
                <a:spcPts val="0"/>
              </a:spcAft>
              <a:buSzPts val="198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2"/>
          </p:nvPr>
        </p:nvSpPr>
        <p:spPr>
          <a:xfrm>
            <a:off x="5124318" y="1844561"/>
            <a:ext cx="4452276" cy="520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5922" algn="l">
              <a:spcBef>
                <a:spcPts val="620"/>
              </a:spcBef>
              <a:spcAft>
                <a:spcPts val="0"/>
              </a:spcAft>
              <a:buSzPts val="2635"/>
              <a:buChar char="•"/>
              <a:defRPr sz="31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2pPr>
            <a:lvl3pPr marL="1371600" lvl="2" indent="-354330" algn="l">
              <a:spcBef>
                <a:spcPts val="440"/>
              </a:spcBef>
              <a:spcAft>
                <a:spcPts val="0"/>
              </a:spcAft>
              <a:buSzPts val="198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2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91" name="Google Shape;291;p72"/>
          <p:cNvSpPr txBox="1">
            <a:spLocks noGrp="1"/>
          </p:cNvSpPr>
          <p:nvPr>
            <p:ph type="body"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61950"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marL="1371600" lvl="2" indent="-297180"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marL="1828800" lvl="3" indent="-323850"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marL="2286000" lvl="4" indent="-285750"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marL="2743200" lvl="5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292" name="Google Shape;292;p72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293" name="Google Shape;293;p72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72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72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3"/>
          <p:cNvSpPr txBox="1"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98" name="Google Shape;298;p73"/>
          <p:cNvSpPr>
            <a:spLocks noGrp="1"/>
          </p:cNvSpPr>
          <p:nvPr>
            <p:ph type="pic" idx="2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7B8B8"/>
              </a:buClr>
              <a:buSzPts val="1440"/>
              <a:buFont typeface="Noto Sans Symbols"/>
              <a:buNone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>
              <a:spcBef>
                <a:spcPts val="1417"/>
              </a:spcBef>
              <a:spcAft>
                <a:spcPts val="0"/>
              </a:spcAft>
              <a:buClr>
                <a:srgbClr val="47B8B8"/>
              </a:buClr>
              <a:buSzPts val="2100"/>
              <a:buFont typeface="Noto Sans Symbols"/>
              <a:buNone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R="0" lvl="2">
              <a:spcBef>
                <a:spcPts val="1134"/>
              </a:spcBef>
              <a:spcAft>
                <a:spcPts val="0"/>
              </a:spcAft>
              <a:buClr>
                <a:srgbClr val="47B8B8"/>
              </a:buClr>
              <a:buSzPts val="1080"/>
              <a:buFont typeface="Noto Sans Symbols"/>
              <a:buNone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R="0" lvl="3">
              <a:spcBef>
                <a:spcPts val="850"/>
              </a:spcBef>
              <a:spcAft>
                <a:spcPts val="0"/>
              </a:spcAft>
              <a:buClr>
                <a:srgbClr val="47B8B8"/>
              </a:buClr>
              <a:buSzPts val="15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R="0" lvl="4">
              <a:spcBef>
                <a:spcPts val="567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R="0" lvl="5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R="0" lvl="6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R="0" lvl="7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R="0" lvl="8">
              <a:spcBef>
                <a:spcPts val="283"/>
              </a:spcBef>
              <a:spcAft>
                <a:spcPts val="283"/>
              </a:spcAft>
              <a:buClr>
                <a:srgbClr val="47B8B8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73"/>
          <p:cNvSpPr txBox="1">
            <a:spLocks noGrp="1"/>
          </p:cNvSpPr>
          <p:nvPr>
            <p:ph type="body" idx="1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00" name="Google Shape;300;p73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73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73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4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05" name="Google Shape;305;p74"/>
          <p:cNvSpPr txBox="1">
            <a:spLocks noGrp="1"/>
          </p:cNvSpPr>
          <p:nvPr>
            <p:ph type="body" idx="1"/>
          </p:nvPr>
        </p:nvSpPr>
        <p:spPr>
          <a:xfrm rot="5400000">
            <a:off x="2882520" y="-249481"/>
            <a:ext cx="4350960" cy="8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06" name="Google Shape;306;p74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74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74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5"/>
          <p:cNvSpPr txBox="1">
            <a:spLocks noGrp="1"/>
          </p:cNvSpPr>
          <p:nvPr>
            <p:ph type="title"/>
          </p:nvPr>
        </p:nvSpPr>
        <p:spPr>
          <a:xfrm rot="5400000">
            <a:off x="5580063" y="2268538"/>
            <a:ext cx="5724525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11" name="Google Shape;311;p75"/>
          <p:cNvSpPr txBox="1">
            <a:spLocks noGrp="1"/>
          </p:cNvSpPr>
          <p:nvPr>
            <p:ph type="body" idx="1"/>
          </p:nvPr>
        </p:nvSpPr>
        <p:spPr>
          <a:xfrm rot="5400000">
            <a:off x="968375" y="76200"/>
            <a:ext cx="5724525" cy="665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12" name="Google Shape;312;p75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75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5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7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23" name="Google Shape;323;p77"/>
          <p:cNvSpPr txBox="1"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41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34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5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7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3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3"/>
              </a:spcBef>
              <a:spcAft>
                <a:spcPts val="283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77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77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77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8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29" name="Google Shape;329;p78"/>
          <p:cNvSpPr txBox="1">
            <a:spLocks noGrp="1"/>
          </p:cNvSpPr>
          <p:nvPr>
            <p:ph type="body" idx="1"/>
          </p:nvPr>
        </p:nvSpPr>
        <p:spPr>
          <a:xfrm>
            <a:off x="900000" y="2052000"/>
            <a:ext cx="828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30" name="Google Shape;330;p78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78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78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9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35" name="Google Shape;335;p79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7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79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79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79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0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41" name="Google Shape;341;p80"/>
          <p:cNvSpPr txBox="1">
            <a:spLocks noGrp="1"/>
          </p:cNvSpPr>
          <p:nvPr>
            <p:ph type="body" idx="1"/>
          </p:nvPr>
        </p:nvSpPr>
        <p:spPr>
          <a:xfrm>
            <a:off x="900113" y="2052638"/>
            <a:ext cx="40640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42" name="Google Shape;342;p80"/>
          <p:cNvSpPr txBox="1">
            <a:spLocks noGrp="1"/>
          </p:cNvSpPr>
          <p:nvPr>
            <p:ph type="body" idx="2"/>
          </p:nvPr>
        </p:nvSpPr>
        <p:spPr>
          <a:xfrm>
            <a:off x="5116513" y="2052638"/>
            <a:ext cx="40640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342900">
              <a:spcBef>
                <a:spcPts val="1417"/>
              </a:spcBef>
              <a:spcAft>
                <a:spcPts val="0"/>
              </a:spcAft>
              <a:buSzPts val="1800"/>
              <a:buChar char="–"/>
              <a:defRPr sz="2400"/>
            </a:lvl2pPr>
            <a:lvl3pPr marL="1371600" lvl="2" indent="-285750">
              <a:spcBef>
                <a:spcPts val="1134"/>
              </a:spcBef>
              <a:spcAft>
                <a:spcPts val="0"/>
              </a:spcAft>
              <a:buSzPts val="900"/>
              <a:buChar char="●"/>
              <a:defRPr sz="2000"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 sz="1800"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 sz="1800"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43" name="Google Shape;343;p80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80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80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1"/>
          <p:cNvSpPr txBox="1"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98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48" name="Google Shape;348;p81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49" name="Google Shape;349;p81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50" name="Google Shape;350;p81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810"/>
              <a:buNone/>
              <a:defRPr sz="1800" b="1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720"/>
              <a:buNone/>
              <a:defRPr sz="1600" b="1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51" name="Google Shape;351;p81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323850">
              <a:spcBef>
                <a:spcPts val="1417"/>
              </a:spcBef>
              <a:spcAft>
                <a:spcPts val="0"/>
              </a:spcAft>
              <a:buSzPts val="1500"/>
              <a:buChar char="–"/>
              <a:defRPr sz="2000"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 sz="1800"/>
            </a:lvl3pPr>
            <a:lvl4pPr marL="1828800" lvl="3" indent="-304800">
              <a:spcBef>
                <a:spcPts val="850"/>
              </a:spcBef>
              <a:spcAft>
                <a:spcPts val="0"/>
              </a:spcAft>
              <a:buSzPts val="1200"/>
              <a:buChar char="–"/>
              <a:defRPr sz="1600"/>
            </a:lvl4pPr>
            <a:lvl5pPr marL="2286000" lvl="4" indent="-274320">
              <a:spcBef>
                <a:spcPts val="567"/>
              </a:spcBef>
              <a:spcAft>
                <a:spcPts val="0"/>
              </a:spcAft>
              <a:buSzPts val="720"/>
              <a:buChar char="●"/>
              <a:defRPr sz="1600"/>
            </a:lvl5pPr>
            <a:lvl6pPr marL="2743200" lvl="5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>
              <a:spcBef>
                <a:spcPts val="283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>
              <a:spcBef>
                <a:spcPts val="283"/>
              </a:spcBef>
              <a:spcAft>
                <a:spcPts val="283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52" name="Google Shape;352;p81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81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81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2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57" name="Google Shape;357;p82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82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82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504031" y="1847921"/>
            <a:ext cx="4334669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2"/>
          </p:nvPr>
        </p:nvSpPr>
        <p:spPr>
          <a:xfrm>
            <a:off x="504031" y="2687885"/>
            <a:ext cx="4334669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68935" algn="l"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1pPr>
            <a:lvl2pPr marL="914400" lvl="1" indent="-347344" algn="l">
              <a:spcBef>
                <a:spcPts val="440"/>
              </a:spcBef>
              <a:spcAft>
                <a:spcPts val="0"/>
              </a:spcAft>
              <a:buSzPts val="1870"/>
              <a:buChar char="•"/>
              <a:defRPr sz="22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3"/>
          </p:nvPr>
        </p:nvSpPr>
        <p:spPr>
          <a:xfrm>
            <a:off x="5241925" y="1847921"/>
            <a:ext cx="4334669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4"/>
          </p:nvPr>
        </p:nvSpPr>
        <p:spPr>
          <a:xfrm>
            <a:off x="5241925" y="2687885"/>
            <a:ext cx="4334669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68935" algn="l">
              <a:spcBef>
                <a:spcPts val="520"/>
              </a:spcBef>
              <a:spcAft>
                <a:spcPts val="0"/>
              </a:spcAft>
              <a:buSzPts val="2210"/>
              <a:buChar char="•"/>
              <a:defRPr sz="2600"/>
            </a:lvl1pPr>
            <a:lvl2pPr marL="914400" lvl="1" indent="-347344" algn="l">
              <a:spcBef>
                <a:spcPts val="440"/>
              </a:spcBef>
              <a:spcAft>
                <a:spcPts val="0"/>
              </a:spcAft>
              <a:buSzPts val="1870"/>
              <a:buChar char="•"/>
              <a:defRPr sz="22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  <p:cxnSp>
        <p:nvCxnSpPr>
          <p:cNvPr id="57" name="Google Shape;57;p34"/>
          <p:cNvCxnSpPr/>
          <p:nvPr/>
        </p:nvCxnSpPr>
        <p:spPr>
          <a:xfrm rot="5400000">
            <a:off x="2445262" y="4459771"/>
            <a:ext cx="5190977" cy="8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3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83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83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4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66" name="Google Shape;366;p84"/>
          <p:cNvSpPr txBox="1">
            <a:spLocks noGrp="1"/>
          </p:cNvSpPr>
          <p:nvPr>
            <p:ph type="body"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61950">
              <a:spcBef>
                <a:spcPts val="1417"/>
              </a:spcBef>
              <a:spcAft>
                <a:spcPts val="0"/>
              </a:spcAft>
              <a:buSzPts val="2100"/>
              <a:buChar char="–"/>
              <a:defRPr sz="2800"/>
            </a:lvl2pPr>
            <a:lvl3pPr marL="1371600" lvl="2" indent="-297180">
              <a:spcBef>
                <a:spcPts val="1134"/>
              </a:spcBef>
              <a:spcAft>
                <a:spcPts val="0"/>
              </a:spcAft>
              <a:buSzPts val="1080"/>
              <a:buChar char="●"/>
              <a:defRPr sz="2400"/>
            </a:lvl3pPr>
            <a:lvl4pPr marL="1828800" lvl="3" indent="-323850">
              <a:spcBef>
                <a:spcPts val="850"/>
              </a:spcBef>
              <a:spcAft>
                <a:spcPts val="0"/>
              </a:spcAft>
              <a:buSzPts val="1500"/>
              <a:buChar char="–"/>
              <a:defRPr sz="2000"/>
            </a:lvl4pPr>
            <a:lvl5pPr marL="2286000" lvl="4" indent="-285750">
              <a:spcBef>
                <a:spcPts val="567"/>
              </a:spcBef>
              <a:spcAft>
                <a:spcPts val="0"/>
              </a:spcAft>
              <a:buSzPts val="900"/>
              <a:buChar char="●"/>
              <a:defRPr sz="2000"/>
            </a:lvl5pPr>
            <a:lvl6pPr marL="2743200" lvl="5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>
              <a:spcBef>
                <a:spcPts val="283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>
              <a:spcBef>
                <a:spcPts val="283"/>
              </a:spcBef>
              <a:spcAft>
                <a:spcPts val="283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367" name="Google Shape;367;p84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68" name="Google Shape;368;p84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84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84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5"/>
          <p:cNvSpPr txBox="1"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73" name="Google Shape;373;p85"/>
          <p:cNvSpPr>
            <a:spLocks noGrp="1"/>
          </p:cNvSpPr>
          <p:nvPr>
            <p:ph type="pic" idx="2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440"/>
              <a:buFont typeface="Noto Sans Symbols"/>
              <a:buNone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>
              <a:spcBef>
                <a:spcPts val="1417"/>
              </a:spcBef>
              <a:spcAft>
                <a:spcPts val="0"/>
              </a:spcAft>
              <a:buClr>
                <a:srgbClr val="996633"/>
              </a:buClr>
              <a:buSzPts val="2100"/>
              <a:buFont typeface="Noto Sans Symbols"/>
              <a:buNone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R="0" lvl="2">
              <a:spcBef>
                <a:spcPts val="1134"/>
              </a:spcBef>
              <a:spcAft>
                <a:spcPts val="0"/>
              </a:spcAft>
              <a:buClr>
                <a:srgbClr val="996633"/>
              </a:buClr>
              <a:buSzPts val="1080"/>
              <a:buFont typeface="Noto Sans Symbols"/>
              <a:buNone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R="0" lvl="3">
              <a:spcBef>
                <a:spcPts val="850"/>
              </a:spcBef>
              <a:spcAft>
                <a:spcPts val="0"/>
              </a:spcAft>
              <a:buClr>
                <a:srgbClr val="996633"/>
              </a:buClr>
              <a:buSzPts val="15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R="0" lvl="4">
              <a:spcBef>
                <a:spcPts val="567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R="0" lvl="5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R="0" lvl="6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R="0" lvl="7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R="0" lvl="8">
              <a:spcBef>
                <a:spcPts val="283"/>
              </a:spcBef>
              <a:spcAft>
                <a:spcPts val="283"/>
              </a:spcAft>
              <a:buClr>
                <a:srgbClr val="996633"/>
              </a:buClr>
              <a:buSzPts val="900"/>
              <a:buFont typeface="Noto Sans Symbols"/>
              <a:buNone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85"/>
          <p:cNvSpPr txBox="1">
            <a:spLocks noGrp="1"/>
          </p:cNvSpPr>
          <p:nvPr>
            <p:ph type="body" idx="1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>
              <a:spcBef>
                <a:spcPts val="1417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>
              <a:spcBef>
                <a:spcPts val="1134"/>
              </a:spcBef>
              <a:spcAft>
                <a:spcPts val="0"/>
              </a:spcAft>
              <a:buSzPts val="450"/>
              <a:buNone/>
              <a:defRPr sz="1000"/>
            </a:lvl3pPr>
            <a:lvl4pPr marL="1828800" lvl="3" indent="-228600">
              <a:spcBef>
                <a:spcPts val="85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>
              <a:spcBef>
                <a:spcPts val="567"/>
              </a:spcBef>
              <a:spcAft>
                <a:spcPts val="0"/>
              </a:spcAft>
              <a:buSzPts val="405"/>
              <a:buNone/>
              <a:defRPr sz="900"/>
            </a:lvl5pPr>
            <a:lvl6pPr marL="2743200" lvl="5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>
              <a:spcBef>
                <a:spcPts val="283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>
              <a:spcBef>
                <a:spcPts val="283"/>
              </a:spcBef>
              <a:spcAft>
                <a:spcPts val="283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75" name="Google Shape;375;p85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85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85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6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80" name="Google Shape;380;p86"/>
          <p:cNvSpPr txBox="1">
            <a:spLocks noGrp="1"/>
          </p:cNvSpPr>
          <p:nvPr>
            <p:ph type="body" idx="1"/>
          </p:nvPr>
        </p:nvSpPr>
        <p:spPr>
          <a:xfrm rot="5400000">
            <a:off x="3060000" y="-108000"/>
            <a:ext cx="3960000" cy="82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81" name="Google Shape;381;p86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86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86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7"/>
          <p:cNvSpPr txBox="1">
            <a:spLocks noGrp="1"/>
          </p:cNvSpPr>
          <p:nvPr>
            <p:ph type="title"/>
          </p:nvPr>
        </p:nvSpPr>
        <p:spPr>
          <a:xfrm rot="5400000">
            <a:off x="5568950" y="2220913"/>
            <a:ext cx="54229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86" name="Google Shape;386;p87"/>
          <p:cNvSpPr txBox="1">
            <a:spLocks noGrp="1"/>
          </p:cNvSpPr>
          <p:nvPr>
            <p:ph type="body" idx="1"/>
          </p:nvPr>
        </p:nvSpPr>
        <p:spPr>
          <a:xfrm rot="5400000">
            <a:off x="1173162" y="136525"/>
            <a:ext cx="5422900" cy="632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14325">
              <a:spcBef>
                <a:spcPts val="1417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280035">
              <a:spcBef>
                <a:spcPts val="1134"/>
              </a:spcBef>
              <a:spcAft>
                <a:spcPts val="0"/>
              </a:spcAft>
              <a:buSzPts val="810"/>
              <a:buChar char="●"/>
              <a:defRPr/>
            </a:lvl3pPr>
            <a:lvl4pPr marL="1828800" lvl="3" indent="-314325">
              <a:spcBef>
                <a:spcPts val="85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280035">
              <a:spcBef>
                <a:spcPts val="567"/>
              </a:spcBef>
              <a:spcAft>
                <a:spcPts val="0"/>
              </a:spcAft>
              <a:buSzPts val="810"/>
              <a:buChar char="●"/>
              <a:defRPr/>
            </a:lvl5pPr>
            <a:lvl6pPr marL="2743200" lvl="5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>
              <a:spcBef>
                <a:spcPts val="283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>
              <a:spcBef>
                <a:spcPts val="283"/>
              </a:spcBef>
              <a:spcAft>
                <a:spcPts val="283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87" name="Google Shape;387;p87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87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87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>
            <a:spLocks noGrp="1"/>
          </p:cNvSpPr>
          <p:nvPr>
            <p:ph type="title"/>
          </p:nvPr>
        </p:nvSpPr>
        <p:spPr>
          <a:xfrm>
            <a:off x="504031" y="873122"/>
            <a:ext cx="2358866" cy="139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1"/>
          </p:nvPr>
        </p:nvSpPr>
        <p:spPr>
          <a:xfrm>
            <a:off x="3276203" y="873121"/>
            <a:ext cx="6300391" cy="614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417512" algn="l">
              <a:spcBef>
                <a:spcPts val="700"/>
              </a:spcBef>
              <a:spcAft>
                <a:spcPts val="0"/>
              </a:spcAft>
              <a:buSzPts val="2975"/>
              <a:buChar char="•"/>
              <a:defRPr sz="3500"/>
            </a:lvl1pPr>
            <a:lvl2pPr marL="914400" lvl="1" indent="-395922" algn="l">
              <a:spcBef>
                <a:spcPts val="620"/>
              </a:spcBef>
              <a:spcAft>
                <a:spcPts val="0"/>
              </a:spcAft>
              <a:buSzPts val="2635"/>
              <a:buChar char="•"/>
              <a:defRPr sz="3100"/>
            </a:lvl2pPr>
            <a:lvl3pPr marL="1371600" lvl="2" indent="-377189" algn="l">
              <a:spcBef>
                <a:spcPts val="520"/>
              </a:spcBef>
              <a:spcAft>
                <a:spcPts val="0"/>
              </a:spcAft>
              <a:buSzPts val="234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2"/>
          </p:nvPr>
        </p:nvSpPr>
        <p:spPr>
          <a:xfrm>
            <a:off x="504032" y="2348539"/>
            <a:ext cx="2358866" cy="4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SzPts val="1105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SzPts val="99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  <p:cxnSp>
        <p:nvCxnSpPr>
          <p:cNvPr id="70" name="Google Shape;70;p36"/>
          <p:cNvCxnSpPr/>
          <p:nvPr/>
        </p:nvCxnSpPr>
        <p:spPr>
          <a:xfrm rot="5400000">
            <a:off x="-14137" y="3946514"/>
            <a:ext cx="6148536" cy="1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504031" y="873562"/>
            <a:ext cx="2362156" cy="13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>
            <a:spLocks noGrp="1"/>
          </p:cNvSpPr>
          <p:nvPr>
            <p:ph type="pic" idx="2"/>
          </p:nvPr>
        </p:nvSpPr>
        <p:spPr>
          <a:xfrm>
            <a:off x="3151419" y="923961"/>
            <a:ext cx="6509180" cy="6063234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975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ts val="2635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504031" y="2351899"/>
            <a:ext cx="2358866" cy="467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75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SzPts val="1105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SzPts val="99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2352428" y="-84473"/>
            <a:ext cx="5375769" cy="907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243376"/>
            <a:ext cx="10080625" cy="2519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 txBox="1"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6893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/>
          <p:nvPr/>
        </p:nvSpPr>
        <p:spPr>
          <a:xfrm>
            <a:off x="0" y="0"/>
            <a:ext cx="10080625" cy="403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>
            <a:spLocks noGrp="1"/>
          </p:cNvSpPr>
          <p:nvPr>
            <p:ph type="dt" idx="10"/>
          </p:nvPr>
        </p:nvSpPr>
        <p:spPr>
          <a:xfrm>
            <a:off x="504031" y="20159"/>
            <a:ext cx="3192198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ftr" idx="11"/>
          </p:nvPr>
        </p:nvSpPr>
        <p:spPr>
          <a:xfrm>
            <a:off x="3780235" y="20159"/>
            <a:ext cx="4536281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00521" y="20159"/>
            <a:ext cx="1176073" cy="36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>
            <a:spLocks noGrp="1"/>
          </p:cNvSpPr>
          <p:nvPr>
            <p:ph type="title"/>
          </p:nvPr>
        </p:nvSpPr>
        <p:spPr>
          <a:xfrm>
            <a:off x="720000" y="553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980"/>
              <a:buFont typeface="Noto Sans Symbols"/>
              <a:buChar char="●"/>
              <a:defRPr sz="4400" b="0" i="0" u="none" strike="noStrike" cap="non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body" idx="1"/>
          </p:nvPr>
        </p:nvSpPr>
        <p:spPr>
          <a:xfrm>
            <a:off x="900000" y="1985039"/>
            <a:ext cx="8280000" cy="41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0040" algn="l" rtl="0">
              <a:spcBef>
                <a:spcPts val="0"/>
              </a:spcBef>
              <a:spcAft>
                <a:spcPts val="0"/>
              </a:spcAft>
              <a:buClr>
                <a:srgbClr val="FF3366"/>
              </a:buClr>
              <a:buSzPts val="1440"/>
              <a:buFont typeface="Noto Sans Symbols"/>
              <a:buChar char="●"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>
              <a:spcBef>
                <a:spcPts val="1417"/>
              </a:spcBef>
              <a:spcAft>
                <a:spcPts val="0"/>
              </a:spcAft>
              <a:buClr>
                <a:srgbClr val="FF3366"/>
              </a:buClr>
              <a:buSzPts val="2100"/>
              <a:buFont typeface="Noto Sans Symbols"/>
              <a:buChar char="–"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>
              <a:spcBef>
                <a:spcPts val="1134"/>
              </a:spcBef>
              <a:spcAft>
                <a:spcPts val="0"/>
              </a:spcAft>
              <a:buClr>
                <a:srgbClr val="FF3366"/>
              </a:buClr>
              <a:buSzPts val="1080"/>
              <a:buFont typeface="Noto Sans Symbols"/>
              <a:buChar char="●"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>
              <a:spcBef>
                <a:spcPts val="850"/>
              </a:spcBef>
              <a:spcAft>
                <a:spcPts val="0"/>
              </a:spcAft>
              <a:buClr>
                <a:srgbClr val="FF3366"/>
              </a:buClr>
              <a:buSzPts val="1500"/>
              <a:buFont typeface="Noto Sans Symbols"/>
              <a:buChar char="–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>
              <a:spcBef>
                <a:spcPts val="567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>
              <a:spcBef>
                <a:spcPts val="283"/>
              </a:spcBef>
              <a:spcAft>
                <a:spcPts val="0"/>
              </a:spcAft>
              <a:buClr>
                <a:srgbClr val="FF3366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>
              <a:spcBef>
                <a:spcPts val="283"/>
              </a:spcBef>
              <a:spcAft>
                <a:spcPts val="283"/>
              </a:spcAft>
              <a:buClr>
                <a:srgbClr val="FF3366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dt" idx="10"/>
          </p:nvPr>
        </p:nvSpPr>
        <p:spPr>
          <a:xfrm>
            <a:off x="61200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ftr" idx="11"/>
          </p:nvPr>
        </p:nvSpPr>
        <p:spPr>
          <a:xfrm>
            <a:off x="3447360" y="645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sldNum" idx="12"/>
          </p:nvPr>
        </p:nvSpPr>
        <p:spPr>
          <a:xfrm>
            <a:off x="7083360" y="64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2"/>
          <p:cNvSpPr txBox="1">
            <a:spLocks noGrp="1"/>
          </p:cNvSpPr>
          <p:nvPr>
            <p:ph type="title"/>
          </p:nvPr>
        </p:nvSpPr>
        <p:spPr>
          <a:xfrm>
            <a:off x="3636000" y="301320"/>
            <a:ext cx="6155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980"/>
              <a:buFont typeface="Noto Sans Symbols"/>
              <a:buChar char="●"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67" name="Google Shape;167;p52"/>
          <p:cNvSpPr txBox="1">
            <a:spLocks noGrp="1"/>
          </p:cNvSpPr>
          <p:nvPr>
            <p:ph type="body" idx="1"/>
          </p:nvPr>
        </p:nvSpPr>
        <p:spPr>
          <a:xfrm>
            <a:off x="1980000" y="1769040"/>
            <a:ext cx="7775640" cy="381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004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>
              <a:spcBef>
                <a:spcPts val="1417"/>
              </a:spcBef>
              <a:spcAft>
                <a:spcPts val="0"/>
              </a:spcAft>
              <a:buSzPts val="2100"/>
              <a:buFont typeface="Noto Sans Symbols"/>
              <a:buChar char="–"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>
              <a:spcBef>
                <a:spcPts val="1134"/>
              </a:spcBef>
              <a:spcAft>
                <a:spcPts val="0"/>
              </a:spcAft>
              <a:buSzPts val="1080"/>
              <a:buFont typeface="Noto Sans Symbols"/>
              <a:buChar char="●"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>
              <a:spcBef>
                <a:spcPts val="850"/>
              </a:spcBef>
              <a:spcAft>
                <a:spcPts val="0"/>
              </a:spcAft>
              <a:buSzPts val="1500"/>
              <a:buFont typeface="Noto Sans Symbols"/>
              <a:buChar char="–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>
              <a:spcBef>
                <a:spcPts val="567"/>
              </a:spcBef>
              <a:spcAft>
                <a:spcPts val="0"/>
              </a:spcAft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>
              <a:spcBef>
                <a:spcPts val="283"/>
              </a:spcBef>
              <a:spcAft>
                <a:spcPts val="0"/>
              </a:spcAft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>
              <a:spcBef>
                <a:spcPts val="283"/>
              </a:spcBef>
              <a:spcAft>
                <a:spcPts val="283"/>
              </a:spcAft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52"/>
          <p:cNvSpPr txBox="1">
            <a:spLocks noGrp="1"/>
          </p:cNvSpPr>
          <p:nvPr>
            <p:ph type="dt" idx="10"/>
          </p:nvPr>
        </p:nvSpPr>
        <p:spPr>
          <a:xfrm>
            <a:off x="1764000" y="60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52"/>
          <p:cNvSpPr txBox="1">
            <a:spLocks noGrp="1"/>
          </p:cNvSpPr>
          <p:nvPr>
            <p:ph type="ftr" idx="11"/>
          </p:nvPr>
        </p:nvSpPr>
        <p:spPr>
          <a:xfrm>
            <a:off x="4203360" y="670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52"/>
          <p:cNvSpPr txBox="1">
            <a:spLocks noGrp="1"/>
          </p:cNvSpPr>
          <p:nvPr>
            <p:ph type="sldNum" idx="12"/>
          </p:nvPr>
        </p:nvSpPr>
        <p:spPr>
          <a:xfrm>
            <a:off x="7515360" y="670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4"/>
          <p:cNvSpPr txBox="1">
            <a:spLocks noGrp="1"/>
          </p:cNvSpPr>
          <p:nvPr>
            <p:ph type="title"/>
          </p:nvPr>
        </p:nvSpPr>
        <p:spPr>
          <a:xfrm>
            <a:off x="504359" y="54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●"/>
              <a:defRPr sz="4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242" name="Google Shape;242;p64"/>
          <p:cNvSpPr txBox="1">
            <a:spLocks noGrp="1"/>
          </p:cNvSpPr>
          <p:nvPr>
            <p:ph type="body" idx="1"/>
          </p:nvPr>
        </p:nvSpPr>
        <p:spPr>
          <a:xfrm>
            <a:off x="720000" y="1913039"/>
            <a:ext cx="867600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0040" algn="l" rtl="0">
              <a:spcBef>
                <a:spcPts val="0"/>
              </a:spcBef>
              <a:spcAft>
                <a:spcPts val="0"/>
              </a:spcAft>
              <a:buClr>
                <a:srgbClr val="47B8B8"/>
              </a:buClr>
              <a:buSzPts val="1440"/>
              <a:buFont typeface="Noto Sans Symbols"/>
              <a:buChar char="●"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>
              <a:spcBef>
                <a:spcPts val="1417"/>
              </a:spcBef>
              <a:spcAft>
                <a:spcPts val="0"/>
              </a:spcAft>
              <a:buClr>
                <a:srgbClr val="47B8B8"/>
              </a:buClr>
              <a:buSzPts val="2100"/>
              <a:buFont typeface="Noto Sans Symbols"/>
              <a:buChar char="–"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>
              <a:spcBef>
                <a:spcPts val="1134"/>
              </a:spcBef>
              <a:spcAft>
                <a:spcPts val="0"/>
              </a:spcAft>
              <a:buClr>
                <a:srgbClr val="47B8B8"/>
              </a:buClr>
              <a:buSzPts val="1080"/>
              <a:buFont typeface="Noto Sans Symbols"/>
              <a:buChar char="●"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>
              <a:spcBef>
                <a:spcPts val="850"/>
              </a:spcBef>
              <a:spcAft>
                <a:spcPts val="0"/>
              </a:spcAft>
              <a:buClr>
                <a:srgbClr val="47B8B8"/>
              </a:buClr>
              <a:buSzPts val="1500"/>
              <a:buFont typeface="Noto Sans Symbols"/>
              <a:buChar char="–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>
              <a:spcBef>
                <a:spcPts val="567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>
              <a:spcBef>
                <a:spcPts val="283"/>
              </a:spcBef>
              <a:spcAft>
                <a:spcPts val="0"/>
              </a:spcAft>
              <a:buClr>
                <a:srgbClr val="47B8B8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>
              <a:spcBef>
                <a:spcPts val="283"/>
              </a:spcBef>
              <a:spcAft>
                <a:spcPts val="283"/>
              </a:spcAft>
              <a:buClr>
                <a:srgbClr val="47B8B8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64"/>
          <p:cNvSpPr txBox="1">
            <a:spLocks noGrp="1"/>
          </p:cNvSpPr>
          <p:nvPr>
            <p:ph type="dt" idx="10"/>
          </p:nvPr>
        </p:nvSpPr>
        <p:spPr>
          <a:xfrm>
            <a:off x="57600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64"/>
          <p:cNvSpPr txBox="1">
            <a:spLocks noGrp="1"/>
          </p:cNvSpPr>
          <p:nvPr>
            <p:ph type="ftr" idx="11"/>
          </p:nvPr>
        </p:nvSpPr>
        <p:spPr>
          <a:xfrm>
            <a:off x="3447360" y="652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64"/>
          <p:cNvSpPr txBox="1">
            <a:spLocks noGrp="1"/>
          </p:cNvSpPr>
          <p:nvPr>
            <p:ph type="sldNum" idx="12"/>
          </p:nvPr>
        </p:nvSpPr>
        <p:spPr>
          <a:xfrm>
            <a:off x="7155360" y="652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6"/>
          <p:cNvSpPr txBox="1">
            <a:spLocks noGrp="1"/>
          </p:cNvSpPr>
          <p:nvPr>
            <p:ph type="title"/>
          </p:nvPr>
        </p:nvSpPr>
        <p:spPr>
          <a:xfrm>
            <a:off x="720000" y="589320"/>
            <a:ext cx="864000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980"/>
              <a:buFont typeface="Noto Sans Symbols"/>
              <a:buChar char="●"/>
              <a:defRPr sz="4400" b="1" i="1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317" name="Google Shape;317;p76"/>
          <p:cNvSpPr txBox="1">
            <a:spLocks noGrp="1"/>
          </p:cNvSpPr>
          <p:nvPr>
            <p:ph type="body" idx="1"/>
          </p:nvPr>
        </p:nvSpPr>
        <p:spPr>
          <a:xfrm>
            <a:off x="900000" y="2052000"/>
            <a:ext cx="828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004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440"/>
              <a:buFont typeface="Noto Sans Symbols"/>
              <a:buChar char="●"/>
              <a:defRPr sz="3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>
              <a:spcBef>
                <a:spcPts val="1417"/>
              </a:spcBef>
              <a:spcAft>
                <a:spcPts val="0"/>
              </a:spcAft>
              <a:buClr>
                <a:srgbClr val="996633"/>
              </a:buClr>
              <a:buSzPts val="2100"/>
              <a:buFont typeface="Noto Sans Symbols"/>
              <a:buChar char="–"/>
              <a:defRPr sz="2800" b="0" i="0" u="none" strike="noStrik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>
              <a:spcBef>
                <a:spcPts val="1134"/>
              </a:spcBef>
              <a:spcAft>
                <a:spcPts val="0"/>
              </a:spcAft>
              <a:buClr>
                <a:srgbClr val="996633"/>
              </a:buClr>
              <a:buSzPts val="1080"/>
              <a:buFont typeface="Noto Sans Symbols"/>
              <a:buChar char="●"/>
              <a:defRPr sz="2400" b="0" i="0" u="none" strike="noStrik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>
              <a:spcBef>
                <a:spcPts val="850"/>
              </a:spcBef>
              <a:spcAft>
                <a:spcPts val="0"/>
              </a:spcAft>
              <a:buClr>
                <a:srgbClr val="996633"/>
              </a:buClr>
              <a:buSzPts val="1500"/>
              <a:buFont typeface="Noto Sans Symbols"/>
              <a:buChar char="–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>
              <a:spcBef>
                <a:spcPts val="567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>
              <a:spcBef>
                <a:spcPts val="283"/>
              </a:spcBef>
              <a:spcAft>
                <a:spcPts val="0"/>
              </a:spcAft>
              <a:buClr>
                <a:srgbClr val="996633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>
              <a:spcBef>
                <a:spcPts val="283"/>
              </a:spcBef>
              <a:spcAft>
                <a:spcPts val="283"/>
              </a:spcAft>
              <a:buClr>
                <a:srgbClr val="996633"/>
              </a:buClr>
              <a:buSzPts val="900"/>
              <a:buFont typeface="Noto Sans Symbols"/>
              <a:buChar char="●"/>
              <a:defRPr sz="2000" b="0" i="0" u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76"/>
          <p:cNvSpPr txBox="1">
            <a:spLocks noGrp="1"/>
          </p:cNvSpPr>
          <p:nvPr>
            <p:ph type="dt" idx="10"/>
          </p:nvPr>
        </p:nvSpPr>
        <p:spPr>
          <a:xfrm>
            <a:off x="79200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6"/>
          <p:cNvSpPr txBox="1">
            <a:spLocks noGrp="1"/>
          </p:cNvSpPr>
          <p:nvPr>
            <p:ph type="ftr" idx="11"/>
          </p:nvPr>
        </p:nvSpPr>
        <p:spPr>
          <a:xfrm>
            <a:off x="3483360" y="641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76"/>
          <p:cNvSpPr txBox="1">
            <a:spLocks noGrp="1"/>
          </p:cNvSpPr>
          <p:nvPr>
            <p:ph type="sldNum" idx="12"/>
          </p:nvPr>
        </p:nvSpPr>
        <p:spPr>
          <a:xfrm>
            <a:off x="7011360" y="6419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"/>
          <p:cNvSpPr txBox="1">
            <a:spLocks noGrp="1"/>
          </p:cNvSpPr>
          <p:nvPr>
            <p:ph type="title" idx="4294967295"/>
          </p:nvPr>
        </p:nvSpPr>
        <p:spPr>
          <a:xfrm>
            <a:off x="1009650" y="2103438"/>
            <a:ext cx="9070975" cy="262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VERZIONISANJE IZVORNOG KODA</a:t>
            </a:r>
            <a:endParaRPr/>
          </a:p>
        </p:txBody>
      </p:sp>
      <p:sp>
        <p:nvSpPr>
          <p:cNvPr id="395" name="Google Shape;395;p1"/>
          <p:cNvSpPr txBox="1">
            <a:spLocks noGrp="1"/>
          </p:cNvSpPr>
          <p:nvPr>
            <p:ph type="subTitle" idx="4294967295"/>
          </p:nvPr>
        </p:nvSpPr>
        <p:spPr>
          <a:xfrm>
            <a:off x="0" y="3749675"/>
            <a:ext cx="9072563" cy="265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lang="sr-Latn-R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Upravljanje izvornim kodom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Komande za verzionisanje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 lnSpcReduction="10000"/>
          </a:bodyPr>
          <a:lstStyle/>
          <a:p>
            <a:pPr marL="432000" marR="0" lvl="0" indent="-32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add index.html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dodavanje fajla u staging prostor</a:t>
            </a: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rm </a:t>
            </a:r>
            <a:r>
              <a:rPr lang="en-US" sz="28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--</a:t>
            </a:r>
            <a:r>
              <a:rPr lang="sr-Latn-RS" sz="28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ca</a:t>
            </a:r>
            <a:r>
              <a:rPr lang="en-US" sz="28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c</a:t>
            </a:r>
            <a:r>
              <a:rPr lang="sr-Latn-RS" sz="2800" dirty="0">
                <a:solidFill>
                  <a:srgbClr val="333333"/>
                </a:solidFill>
                <a:latin typeface="Courier New"/>
                <a:cs typeface="Courier New"/>
                <a:sym typeface="Courier New"/>
              </a:rPr>
              <a:t>hed </a:t>
            </a: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index.html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brisanje fajla iz staging prostora</a:t>
            </a: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add .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dodavanje svih fajlova u staging pro</a:t>
            </a:r>
            <a:r>
              <a:rPr lang="en-U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tor</a:t>
            </a:r>
            <a:endParaRPr dirty="0"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‘Poruka’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(komitovanje fajlova iz staging prostora – poruka je obavezna!)</a:t>
            </a:r>
            <a:endParaRPr dirty="0"/>
          </a:p>
          <a:p>
            <a:pPr marL="432000" marR="0" lvl="0" indent="-232559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en-US" sz="4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Grananje</a:t>
            </a: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 git-u</a:t>
            </a:r>
            <a:endParaRPr sz="4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27D50-6C24-4CDC-BA7F-8EBEE392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1947574"/>
            <a:ext cx="9220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1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Komande za grananje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1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test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formiranje nove grane</a:t>
            </a: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test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prelazak na novu granu</a:t>
            </a: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merge test </a:t>
            </a:r>
            <a:r>
              <a:rPr lang="sr-Latn-RS" sz="3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spajanje grana</a:t>
            </a:r>
            <a:endParaRPr dirty="0"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–d test </a:t>
            </a:r>
            <a:r>
              <a:rPr lang="sr-Latn-RS" sz="2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– brisanje grane (nakon završetka rada na delu koda)</a:t>
            </a: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32559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sz="3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468" name="Google Shape;468;p1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 na kojem online možete čuvati vaše repozitorijume</a:t>
            </a:r>
            <a:endParaRPr dirty="0"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Postoje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privatni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javni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repozitorijumi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469" name="Google Shape;4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3280" y="3749040"/>
            <a:ext cx="3540600" cy="35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3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Razlika između Git-a i Gut Hub-a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3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 GitHub nisu isto!</a:t>
            </a:r>
            <a:endParaRPr/>
          </a:p>
          <a:p>
            <a:pPr marL="864000" marR="0" lvl="1" indent="-287999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Noto Sans Symbols"/>
              <a:buChar char="–"/>
            </a:pPr>
            <a:r>
              <a:rPr lang="sr-Latn-R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je softver koji nam omogućuje povezivanje sa GitHub-om na na našem računaru</a:t>
            </a:r>
            <a:endParaRPr/>
          </a:p>
          <a:p>
            <a:pPr marL="864000" marR="0" lvl="1" indent="-287999" algn="l" rtl="0">
              <a:spcBef>
                <a:spcPts val="1134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Noto Sans Symbols"/>
              <a:buChar char="–"/>
            </a:pPr>
            <a:r>
              <a:rPr lang="sr-Latn-R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je sajt i opšte gledano virtualna platforma (popularno nazvano cloud) koja služi za čuvanje verzija koda koja mi budemo pisali</a:t>
            </a:r>
            <a:endParaRPr/>
          </a:p>
        </p:txBody>
      </p:sp>
      <p:pic>
        <p:nvPicPr>
          <p:cNvPr id="476" name="Google Shape;476;p13"/>
          <p:cNvPicPr preferRelativeResize="0"/>
          <p:nvPr/>
        </p:nvPicPr>
        <p:blipFill rotWithShape="1">
          <a:blip r:embed="rId3">
            <a:alphaModFix/>
          </a:blip>
          <a:srcRect l="21521" t="15346" r="71725" b="100582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korisničkog profila na GitHub-u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4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 lnSpcReduction="10000"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sajtu GitHub-a potrebno je napraviti svoj korisnički profil, koji ćemo koristiti tokom kursa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Korisnički profil je potrebno napraviti samo jednom </a:t>
            </a:r>
            <a:r>
              <a:rPr lang="sr-Latn-R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(sign up) </a:t>
            </a: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posle toga se samo možemo prijavljivati na taj korisnički profil </a:t>
            </a:r>
            <a:r>
              <a:rPr lang="sr-Latn-R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(sign in)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Vrlo je važno da zapamtite korisničko ime i email koji koristite prilikom kreiranja profila</a:t>
            </a:r>
            <a:endParaRPr/>
          </a:p>
        </p:txBody>
      </p:sp>
      <p:pic>
        <p:nvPicPr>
          <p:cNvPr id="483" name="Google Shape;483;p14"/>
          <p:cNvPicPr preferRelativeResize="0"/>
          <p:nvPr/>
        </p:nvPicPr>
        <p:blipFill rotWithShape="1">
          <a:blip r:embed="rId3">
            <a:alphaModFix/>
          </a:blip>
          <a:srcRect l="21521" t="15346" r="71725" b="100582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Povezivanje sa GitHub-om</a:t>
            </a:r>
            <a:endParaRPr/>
          </a:p>
        </p:txBody>
      </p:sp>
      <p:sp>
        <p:nvSpPr>
          <p:cNvPr id="489" name="Google Shape;489;p15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init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commit -m “first commit”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remote add origin </a:t>
            </a:r>
            <a:r>
              <a:rPr lang="sr-Latn-RS" sz="3200" b="0" i="0" u="sng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&lt;user.name&gt;/&lt;repo&gt;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$ git push -u origin master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Preuzimanje repozitorijuma sa Git-a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6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Ulogujte se na GitHub sajt (ukoliko već niste ulogovani)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Kliknite na Clone or download i iskopiramo link (URL adresu) koja je automatski generisana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Napravite folder na svom računaru gde želite da sačuvate repozitorijum koji preuzimate sa GitHub-a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Otvorite napravljeni folder pomoću VS Code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(File + Open Folder...)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Preuzimanje repozitorijuma sa Git-a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7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Otvoriimo terminal u VS Code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(Terminal + New Terminal) 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 terminalu ukucajte sledeću komandu:</a:t>
            </a:r>
            <a:endParaRPr/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clone ...</a:t>
            </a:r>
            <a:endParaRPr/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gde umesto </a:t>
            </a: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treba nalepiti/upisati link koji smo preuzeli sa Git Hub sajta koji nam služi za kloniranje željenog repozitorijuma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Sinhronizaciju podataka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8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532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Najjednostavnija provera sinhronizacije podataka je tako da napravimo neki novi fajl direktno na GitHub-u</a:t>
            </a:r>
            <a:endParaRPr/>
          </a:p>
          <a:p>
            <a:pPr marL="622350" marR="0" lvl="0" indent="-51435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Vratimo se u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VS Code,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Sync</a:t>
            </a:r>
            <a:endParaRPr/>
          </a:p>
          <a:p>
            <a:pPr marL="622350" marR="0" lvl="0" indent="-51435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Proverimo u listi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naših fajlova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 VS Code da li se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fajl sa Git Hub-a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sada tamo nalazi</a:t>
            </a:r>
            <a:endParaRPr/>
          </a:p>
          <a:p>
            <a:pPr marL="622350" marR="0" lvl="0" indent="-42291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1444" y="3605644"/>
            <a:ext cx="5626005" cy="35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Šta je verzionisanje izvornog koda?</a:t>
            </a:r>
            <a:endParaRPr/>
          </a:p>
        </p:txBody>
      </p:sp>
      <p:sp>
        <p:nvSpPr>
          <p:cNvPr id="401" name="Google Shape;401;p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 koji pamti promene na fajlovima tako da se može vratiti na neku od prethodnih verzija.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Moguće je vratiti pojedinačni fajl u prethodnu “verziju”, ili čitav projekat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engleskom – Version Control (VC)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Sinhronizaciju podataka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9"/>
          <p:cNvSpPr txBox="1">
            <a:spLocks noGrp="1"/>
          </p:cNvSpPr>
          <p:nvPr>
            <p:ph type="body" idx="4294967295"/>
          </p:nvPr>
        </p:nvSpPr>
        <p:spPr>
          <a:xfrm>
            <a:off x="-1" y="2057400"/>
            <a:ext cx="10080625" cy="532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1080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Sinhronizaciju fajlova je naročito praktično vršiti kada radite kod kuće i na času na istom projektu, ali na različitim računarima. Tada možete lako da sinhronizujete fajlove tako da i kod kuće i na času imate najnoviju (poslednju) verziju svog koda.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50" marR="0" lvl="0" indent="-42291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0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Napraviti novi folder na svom računaru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Otvoriti VS Code i njegov terminal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(Terminal + New Terminal)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Otvoriti folder koji smo napraviti u tački 1.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(File + Open Folder...)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Proverimo u terminalu putanju do našeg foldera, da li je dobro navedena. Ukoliko nije dobro navedena otvoriti folder opet.</a:t>
            </a:r>
            <a:endParaRPr/>
          </a:p>
          <a:p>
            <a:pPr marL="622350" marR="0" lvl="0" indent="-42291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Otići na sajt GitHub-a, ulogovati se na svoj profil (ukoliko već niste ulogovani) i kreirati novi, prazan, public repozitorijum koji će predstavljati pandan praznom folderu na našem računaru.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5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Pošto smo kreirali novi repozitorijum, na ekranu bi trebalo da se prikaže niz komandi (ne isključivati iste) </a:t>
            </a: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2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2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792840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7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Vratiti se u VS Code i u terminalu se prijaviti na svoj GitHub profil pomoću komandi:</a:t>
            </a:r>
            <a:endParaRPr/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config --global user.name „vaš_username„</a:t>
            </a:r>
            <a:endParaRPr/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config --global user.email vaš_email</a:t>
            </a:r>
            <a:endParaRPr/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Username se navodi pod navodnicima.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Mail ne navodite pod navodnicima, ali ga „lepite bez razmaka“ odmah nakon user. </a:t>
            </a:r>
            <a:endParaRPr/>
          </a:p>
          <a:p>
            <a:pPr marL="622350" marR="0" lvl="0" indent="-42291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8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Pratimo instrukcije sa GitHub sajta koje smo dobili prilikom kreiranja novog repozitorijuma i u konzolu VS Code unosimo: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b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commit -m "first commit“</a:t>
            </a:r>
            <a:b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remote add origin putanja.git</a:t>
            </a:r>
            <a:b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 push -u origin master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50" marR="0" lvl="0" indent="-42291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4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4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9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 bismo proverili da li radi postavljanje fajlova na GitHub, odemo u VS Code i tamo napravimo i sačuvamo neki novi fajl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9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Otvorimo Source Control 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9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Stage All 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50" marR="0" lvl="0" indent="-42291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None/>
            </a:pP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9311" y="3669669"/>
            <a:ext cx="701150" cy="68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880" y="5003973"/>
            <a:ext cx="5248508" cy="92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5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AutoNum type="arabicPeriod" startAt="12"/>
            </a:pP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lang="sr-Latn-RS" sz="296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napišemo obavezno poruku koju želimo da dodelimo napravljenim promenama i pritisnemo taster enter</a:t>
            </a:r>
            <a:b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 sz="296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50" marR="0" lvl="0" indent="-429768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None/>
            </a:pPr>
            <a:endParaRPr sz="296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50" marR="0" lvl="0" indent="-51435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AutoNum type="arabicPeriod" startAt="12"/>
            </a:pP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Kliknemo na </a:t>
            </a:r>
            <a:r>
              <a:rPr lang="sr-Latn-RS" sz="296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(ili u komandnoj liniji </a:t>
            </a:r>
            <a:b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ukucamo git push) </a:t>
            </a:r>
            <a:b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kako bi se izmene </a:t>
            </a:r>
            <a:b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296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prosledile na GitHub </a:t>
            </a:r>
            <a:endParaRPr/>
          </a:p>
          <a:p>
            <a:pPr marL="622350" marR="0" lvl="0" indent="-429768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332"/>
              <a:buFont typeface="Arial"/>
              <a:buNone/>
            </a:pPr>
            <a:endParaRPr sz="296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3888" y="3654041"/>
            <a:ext cx="3190798" cy="68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6336" y="4864818"/>
            <a:ext cx="46577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6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622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14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Vratimo se na GitHub sajt, osvežimo stranicu i proverimo da li se tu nalazi fajl sa verzijom koda koju smo upravo dodali</a:t>
            </a:r>
            <a:endParaRPr/>
          </a:p>
          <a:p>
            <a:pPr marL="622350" marR="0" lvl="0" indent="-51435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AutoNum type="arabicPeriod" startAt="14"/>
            </a:pP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Kada vršimo izmene u VS Code ili dodajemo nove fajlove, ponoviti postupak iz tačaka</a:t>
            </a:r>
            <a:b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10, 11, 12, 13 i 14 u navedenom redosledu </a:t>
            </a:r>
            <a:endParaRPr sz="3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2"/>
              <a:buFont typeface="Noto Sans Symbols"/>
              <a:buNone/>
            </a:pP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Detaljno objašnjenje za : </a:t>
            </a:r>
            <a:b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Kreiranje novog repozitorijuma</a:t>
            </a:r>
            <a:endParaRPr sz="3959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10008864" cy="49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1080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Napomena: </a:t>
            </a:r>
            <a:r>
              <a:rPr lang="sr-Latn-RS"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Ukoliko radite na računaru koji koristi više korisnika, možda će biti potrebno da se „odjavite“ sa git-a drugog korisnika i to sledećim postupkom: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Control Panel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System and Security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 Account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Credital Manager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Windows Credentials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Arial"/>
              <a:buChar char="•"/>
            </a:pPr>
            <a:r>
              <a:rPr lang="sr-Latn-RS" sz="2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 github sekciji označiti Remove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Lokalno verzionisanje</a:t>
            </a:r>
            <a:endParaRPr/>
          </a:p>
        </p:txBody>
      </p:sp>
      <p:sp>
        <p:nvSpPr>
          <p:cNvPr id="407" name="Google Shape;407;p3"/>
          <p:cNvSpPr txBox="1">
            <a:spLocks noGrp="1"/>
          </p:cNvSpPr>
          <p:nvPr>
            <p:ph type="body" idx="4294967295"/>
          </p:nvPr>
        </p:nvSpPr>
        <p:spPr>
          <a:xfrm>
            <a:off x="0" y="1403573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Različiti fajlovi pod različitim direktorijumima</a:t>
            </a:r>
            <a:endParaRPr/>
          </a:p>
        </p:txBody>
      </p:sp>
      <p:pic>
        <p:nvPicPr>
          <p:cNvPr id="408" name="Google Shape;4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757" y="2195661"/>
            <a:ext cx="5801109" cy="491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Centralizovano verzionisanje</a:t>
            </a:r>
            <a:endParaRPr/>
          </a:p>
        </p:txBody>
      </p:sp>
      <p:sp>
        <p:nvSpPr>
          <p:cNvPr id="414" name="Google Shape;414;p4"/>
          <p:cNvSpPr txBox="1">
            <a:spLocks noGrp="1"/>
          </p:cNvSpPr>
          <p:nvPr>
            <p:ph type="body" idx="4294967295"/>
          </p:nvPr>
        </p:nvSpPr>
        <p:spPr>
          <a:xfrm>
            <a:off x="71760" y="1331565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Jedan centralni server preko kojeg pristupaju pojedinačni korisnici</a:t>
            </a:r>
            <a:endParaRPr/>
          </a:p>
        </p:txBody>
      </p:sp>
      <p:pic>
        <p:nvPicPr>
          <p:cNvPr id="415" name="Google Shape;4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1149" y="2483693"/>
            <a:ext cx="6558326" cy="461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Distributivno verzionisanje</a:t>
            </a:r>
            <a:endParaRPr/>
          </a:p>
        </p:txBody>
      </p:sp>
      <p:pic>
        <p:nvPicPr>
          <p:cNvPr id="421" name="Google Shape;42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224" y="1188009"/>
            <a:ext cx="5136097" cy="601433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"/>
          <p:cNvSpPr txBox="1">
            <a:spLocks noGrp="1"/>
          </p:cNvSpPr>
          <p:nvPr>
            <p:ph type="body" idx="4294967295"/>
          </p:nvPr>
        </p:nvSpPr>
        <p:spPr>
          <a:xfrm>
            <a:off x="215776" y="1763613"/>
            <a:ext cx="51360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Svaki korisnik ima poptunu repliku “repozitorijuma” sa svim istorijama svih fajlova.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/>
          </a:p>
        </p:txBody>
      </p:sp>
      <p:sp>
        <p:nvSpPr>
          <p:cNvPr id="428" name="Google Shape;428;p6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 lnSpcReduction="10000"/>
          </a:bodyPr>
          <a:lstStyle/>
          <a:p>
            <a:pPr marL="432000" marR="0" lvl="0" indent="-32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– jedan od vodećih softvera za distributivno verzionisanje izvornog koda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Code ima </a:t>
            </a:r>
            <a:r>
              <a:rPr lang="sr-Latn-RS" sz="3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ugrađenu podršku za Git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Instalacioni fajlovi za Git softver se nalaze direkno na sajtu (iz downloads sekcije preuzmite i instalirajte i kod kuće softver koji odgovara vašem računaru):</a:t>
            </a:r>
            <a:endParaRPr/>
          </a:p>
          <a:p>
            <a:pPr marL="432000" marR="0" lvl="0" indent="-32400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</a:t>
            </a:r>
            <a:endParaRPr/>
          </a:p>
          <a:p>
            <a:pPr marL="432000" marR="0" lvl="0" indent="-232559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6"/>
          <p:cNvPicPr preferRelativeResize="0"/>
          <p:nvPr/>
        </p:nvPicPr>
        <p:blipFill rotWithShape="1">
          <a:blip r:embed="rId4">
            <a:alphaModFix/>
          </a:blip>
          <a:srcRect l="21521" t="15346" r="71725" b="100582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"/>
          <p:cNvPicPr preferRelativeResize="0"/>
          <p:nvPr/>
        </p:nvPicPr>
        <p:blipFill rotWithShape="1">
          <a:blip r:embed="rId4">
            <a:alphaModFix/>
          </a:blip>
          <a:srcRect l="17217" t="12276" r="57379" b="80465"/>
          <a:stretch/>
        </p:blipFill>
        <p:spPr>
          <a:xfrm>
            <a:off x="2736056" y="610235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/>
          </a:p>
        </p:txBody>
      </p:sp>
      <p:sp>
        <p:nvSpPr>
          <p:cNvPr id="436" name="Google Shape;436;p7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version </a:t>
            </a: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provera koja verzija je instalirana na računaru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</a:t>
            </a: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generalne informacije o repozitorijumu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7"/>
          <p:cNvPicPr preferRelativeResize="0"/>
          <p:nvPr/>
        </p:nvPicPr>
        <p:blipFill rotWithShape="1">
          <a:blip r:embed="rId3">
            <a:alphaModFix/>
          </a:blip>
          <a:srcRect l="21521" t="15346" r="71725" b="100582"/>
          <a:stretch/>
        </p:blipFill>
        <p:spPr>
          <a:xfrm>
            <a:off x="1665359" y="5303520"/>
            <a:ext cx="6838559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Inicijalno podešavanje Git – a</a:t>
            </a:r>
            <a:endParaRPr/>
          </a:p>
        </p:txBody>
      </p:sp>
      <p:sp>
        <p:nvSpPr>
          <p:cNvPr id="443" name="Google Shape;443;p8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95048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Podešavanje korisnika: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"John Doe"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lang="sr-Latn-RS" sz="2800" b="0" i="0" u="sng" strike="noStrike" cap="non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johndoe@example.com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endParaRPr sz="32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rPr lang="sr-Latn-RS" sz="3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Podešavanje lokalnog repozitorijuma:</a:t>
            </a:r>
            <a:endParaRPr/>
          </a:p>
          <a:p>
            <a:pPr marL="432000" marR="0" lvl="0" indent="-324000" algn="l" rtl="0">
              <a:spcBef>
                <a:spcPts val="1417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lang="sr-Latn-RS" sz="2800" b="0" i="0" u="none" strike="noStrike" cap="non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Noto Sans Symbols"/>
              <a:buNone/>
            </a:pPr>
            <a:r>
              <a:rPr lang="sr-Latn-R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Etape u lokalnom verzionisanju</a:t>
            </a:r>
            <a:endParaRPr/>
          </a:p>
        </p:txBody>
      </p:sp>
      <p:sp>
        <p:nvSpPr>
          <p:cNvPr id="449" name="Google Shape;449;p9"/>
          <p:cNvSpPr txBox="1">
            <a:spLocks noGrp="1"/>
          </p:cNvSpPr>
          <p:nvPr>
            <p:ph type="body" idx="4294967295"/>
          </p:nvPr>
        </p:nvSpPr>
        <p:spPr>
          <a:xfrm>
            <a:off x="33691" y="1259557"/>
            <a:ext cx="90725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●"/>
            </a:pPr>
            <a:r>
              <a:rPr lang="sr-Latn-R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Sve se radi </a:t>
            </a:r>
            <a:r>
              <a:rPr lang="sr-Latn-R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lokalno!</a:t>
            </a:r>
            <a:endParaRPr/>
          </a:p>
        </p:txBody>
      </p:sp>
      <p:pic>
        <p:nvPicPr>
          <p:cNvPr id="450" name="Google Shape;4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2009042"/>
            <a:ext cx="9431066" cy="524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organi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yt-rededg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yt-numdar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yt-pap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1145</Words>
  <Application>Microsoft Office PowerPoint</Application>
  <PresentationFormat>Custom</PresentationFormat>
  <Paragraphs>107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 New</vt:lpstr>
      <vt:lpstr>Noto Sans Symbols</vt:lpstr>
      <vt:lpstr>Times New Roman</vt:lpstr>
      <vt:lpstr>Clarity</vt:lpstr>
      <vt:lpstr>lyt-organic</vt:lpstr>
      <vt:lpstr>lyt-rededges</vt:lpstr>
      <vt:lpstr>lyt-numdark</vt:lpstr>
      <vt:lpstr>lyt-paper</vt:lpstr>
      <vt:lpstr>VERZIONISANJE IZVORNOG KODA</vt:lpstr>
      <vt:lpstr>Šta je verzionisanje izvornog koda?</vt:lpstr>
      <vt:lpstr>Lokalno verzionisanje</vt:lpstr>
      <vt:lpstr>Centralizovano verzionisanje</vt:lpstr>
      <vt:lpstr>Distributivno verzionisanje</vt:lpstr>
      <vt:lpstr>Git</vt:lpstr>
      <vt:lpstr>Git</vt:lpstr>
      <vt:lpstr>Inicijalno podešavanje Git – a</vt:lpstr>
      <vt:lpstr>Etape u lokalnom verzionisanju</vt:lpstr>
      <vt:lpstr>Komande za verzionisanje</vt:lpstr>
      <vt:lpstr>Grananje u git-u</vt:lpstr>
      <vt:lpstr>Komande za grananje</vt:lpstr>
      <vt:lpstr>GitHub</vt:lpstr>
      <vt:lpstr>Razlika između Git-a i Gut Hub-a</vt:lpstr>
      <vt:lpstr>Kreiranje korisničkog profila na GitHub-u</vt:lpstr>
      <vt:lpstr>Povezivanje sa GitHub-om</vt:lpstr>
      <vt:lpstr>Detaljno objašnjenje za :  Preuzimanje repozitorijuma sa Git-a</vt:lpstr>
      <vt:lpstr>Detaljno objašnjenje za :  Preuzimanje repozitorijuma sa Git-a</vt:lpstr>
      <vt:lpstr>Detaljno objašnjenje za :  Sinhronizaciju podataka</vt:lpstr>
      <vt:lpstr>Detaljno objašnjenje za :  Sinhronizaciju podataka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  <vt:lpstr>Detaljno objašnjenje za :  Kreiranje novog repozitorijuma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VERZIONISANJE IZVORNOG KODA</dc:title>
  <dc:creator>Stefan Stanimirovic</dc:creator>
  <cp:lastModifiedBy>Stefan</cp:lastModifiedBy>
  <cp:revision>5</cp:revision>
  <dcterms:created xsi:type="dcterms:W3CDTF">2019-07-17T22:28:25Z</dcterms:created>
  <dcterms:modified xsi:type="dcterms:W3CDTF">2021-04-08T14:20:43Z</dcterms:modified>
</cp:coreProperties>
</file>