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embeddedFontLst>
    <p:embeddedFont>
      <p:font typeface="Century Gothic"/>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0" roundtripDataSignature="AMtx7mhoxo2WPgBmOXgddTnBa0SO0I+D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enturyGothic-bold.fntdata"/><Relationship Id="rId16" Type="http://schemas.openxmlformats.org/officeDocument/2006/relationships/font" Target="fonts/CenturyGothic-regular.fntdata"/><Relationship Id="rId5" Type="http://schemas.openxmlformats.org/officeDocument/2006/relationships/notesMaster" Target="notesMasters/notesMaster1.xml"/><Relationship Id="rId19" Type="http://schemas.openxmlformats.org/officeDocument/2006/relationships/font" Target="fonts/CenturyGothic-boldItalic.fntdata"/><Relationship Id="rId6" Type="http://schemas.openxmlformats.org/officeDocument/2006/relationships/slide" Target="slides/slide1.xml"/><Relationship Id="rId18" Type="http://schemas.openxmlformats.org/officeDocument/2006/relationships/font" Target="fonts/CenturyGothic-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2"/>
          <p:cNvSpPr/>
          <p:nvPr/>
        </p:nvSpPr>
        <p:spPr>
          <a:xfrm rot="-5400000">
            <a:off x="7554353" y="5254283"/>
            <a:ext cx="1892949" cy="1294228"/>
          </a:xfrm>
          <a:prstGeom prst="triangle">
            <a:avLst>
              <a:gd fmla="val 51323" name="adj"/>
            </a:avLst>
          </a:prstGeom>
          <a:gradFill>
            <a:gsLst>
              <a:gs pos="0">
                <a:srgbClr val="B2004A"/>
              </a:gs>
              <a:gs pos="60000">
                <a:srgbClr val="FF0082"/>
              </a:gs>
              <a:gs pos="100000">
                <a:srgbClr val="FF66A4"/>
              </a:gs>
            </a:gsLst>
            <a:lin ang="155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6" name="Google Shape;16;p12"/>
          <p:cNvSpPr txBox="1"/>
          <p:nvPr>
            <p:ph type="ctrTitle"/>
          </p:nvPr>
        </p:nvSpPr>
        <p:spPr>
          <a:xfrm>
            <a:off x="540544" y="776288"/>
            <a:ext cx="8062912" cy="1470025"/>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rgbClr val="FF599C"/>
              </a:buClr>
              <a:buSzPts val="4400"/>
              <a:buFont typeface="Century Gothic"/>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subTitle"/>
          </p:nvPr>
        </p:nvSpPr>
        <p:spPr>
          <a:xfrm>
            <a:off x="540544" y="2250280"/>
            <a:ext cx="8062912" cy="1752600"/>
          </a:xfrm>
          <a:prstGeom prst="rect">
            <a:avLst/>
          </a:prstGeom>
          <a:noFill/>
          <a:ln>
            <a:noFill/>
          </a:ln>
        </p:spPr>
        <p:txBody>
          <a:bodyPr anchorCtr="0" anchor="t" bIns="45700" lIns="91425" spcFirstLastPara="1" rIns="91425" wrap="square" tIns="45700">
            <a:normAutofit/>
          </a:bodyPr>
          <a:lstStyle>
            <a:lvl1pPr lvl="0" marR="36576" algn="r">
              <a:spcBef>
                <a:spcPts val="0"/>
              </a:spcBef>
              <a:spcAft>
                <a:spcPts val="0"/>
              </a:spcAft>
              <a:buSzPts val="2400"/>
              <a:buNone/>
              <a:defRPr>
                <a:solidFill>
                  <a:schemeClr val="lt1"/>
                </a:solidFill>
              </a:defRPr>
            </a:lvl1pPr>
            <a:lvl2pPr lvl="1" algn="ctr">
              <a:spcBef>
                <a:spcPts val="360"/>
              </a:spcBef>
              <a:spcAft>
                <a:spcPts val="0"/>
              </a:spcAft>
              <a:buSzPts val="1710"/>
              <a:buNone/>
              <a:defRPr/>
            </a:lvl2pPr>
            <a:lvl3pPr lvl="2" algn="ctr">
              <a:spcBef>
                <a:spcPts val="360"/>
              </a:spcBef>
              <a:spcAft>
                <a:spcPts val="0"/>
              </a:spcAft>
              <a:buSzPts val="1800"/>
              <a:buNone/>
              <a:defRPr/>
            </a:lvl3pPr>
            <a:lvl4pPr lvl="3" algn="ctr">
              <a:spcBef>
                <a:spcPts val="360"/>
              </a:spcBef>
              <a:spcAft>
                <a:spcPts val="0"/>
              </a:spcAft>
              <a:buSzPts val="1800"/>
              <a:buNone/>
              <a:defRPr/>
            </a:lvl4pPr>
            <a:lvl5pPr lvl="4" algn="ctr">
              <a:spcBef>
                <a:spcPts val="360"/>
              </a:spcBef>
              <a:spcAft>
                <a:spcPts val="0"/>
              </a:spcAft>
              <a:buSzPts val="180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18" name="Google Shape;18;p12"/>
          <p:cNvSpPr txBox="1"/>
          <p:nvPr>
            <p:ph idx="10" type="dt"/>
          </p:nvPr>
        </p:nvSpPr>
        <p:spPr>
          <a:xfrm>
            <a:off x="1371600" y="6012656"/>
            <a:ext cx="5791200" cy="365125"/>
          </a:xfrm>
          <a:prstGeom prst="rect">
            <a:avLst/>
          </a:prstGeom>
          <a:noFill/>
          <a:ln>
            <a:noFill/>
          </a:ln>
        </p:spPr>
        <p:txBody>
          <a:bodyPr anchorCtr="0" anchor="t" bIns="0" lIns="91425" spcFirstLastPara="1" rIns="91425" wrap="square" tIns="0">
            <a:noAutofit/>
          </a:bodyPr>
          <a:lstStyle>
            <a:lvl1pPr lvl="0" algn="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1371600" y="5650704"/>
            <a:ext cx="5791200" cy="365125"/>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8392247" y="5752307"/>
            <a:ext cx="50292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300" u="none" cap="none" strike="noStrike">
                <a:solidFill>
                  <a:srgbClr val="FFFFFF"/>
                </a:solidFill>
                <a:latin typeface="Century Gothic"/>
                <a:ea typeface="Century Gothic"/>
                <a:cs typeface="Century Gothic"/>
                <a:sym typeface="Century Gothic"/>
              </a:defRPr>
            </a:lvl1pPr>
            <a:lvl2pPr indent="0" lvl="1" marL="0" algn="ctr">
              <a:spcBef>
                <a:spcPts val="0"/>
              </a:spcBef>
              <a:buNone/>
              <a:defRPr b="0" i="0" sz="1300" u="none" cap="none" strike="noStrike">
                <a:solidFill>
                  <a:srgbClr val="FFFFFF"/>
                </a:solidFill>
                <a:latin typeface="Century Gothic"/>
                <a:ea typeface="Century Gothic"/>
                <a:cs typeface="Century Gothic"/>
                <a:sym typeface="Century Gothic"/>
              </a:defRPr>
            </a:lvl2pPr>
            <a:lvl3pPr indent="0" lvl="2" marL="0" algn="ctr">
              <a:spcBef>
                <a:spcPts val="0"/>
              </a:spcBef>
              <a:buNone/>
              <a:defRPr b="0" i="0" sz="1300" u="none" cap="none" strike="noStrike">
                <a:solidFill>
                  <a:srgbClr val="FFFFFF"/>
                </a:solidFill>
                <a:latin typeface="Century Gothic"/>
                <a:ea typeface="Century Gothic"/>
                <a:cs typeface="Century Gothic"/>
                <a:sym typeface="Century Gothic"/>
              </a:defRPr>
            </a:lvl3pPr>
            <a:lvl4pPr indent="0" lvl="3" marL="0" algn="ctr">
              <a:spcBef>
                <a:spcPts val="0"/>
              </a:spcBef>
              <a:buNone/>
              <a:defRPr b="0" i="0" sz="1300" u="none" cap="none" strike="noStrike">
                <a:solidFill>
                  <a:srgbClr val="FFFFFF"/>
                </a:solidFill>
                <a:latin typeface="Century Gothic"/>
                <a:ea typeface="Century Gothic"/>
                <a:cs typeface="Century Gothic"/>
                <a:sym typeface="Century Gothic"/>
              </a:defRPr>
            </a:lvl4pPr>
            <a:lvl5pPr indent="0" lvl="4" marL="0" algn="ctr">
              <a:spcBef>
                <a:spcPts val="0"/>
              </a:spcBef>
              <a:buNone/>
              <a:defRPr b="0" i="0" sz="1300" u="none" cap="none" strike="noStrike">
                <a:solidFill>
                  <a:srgbClr val="FFFFFF"/>
                </a:solidFill>
                <a:latin typeface="Century Gothic"/>
                <a:ea typeface="Century Gothic"/>
                <a:cs typeface="Century Gothic"/>
                <a:sym typeface="Century Gothic"/>
              </a:defRPr>
            </a:lvl5pPr>
            <a:lvl6pPr indent="0" lvl="5" marL="0" algn="ctr">
              <a:spcBef>
                <a:spcPts val="0"/>
              </a:spcBef>
              <a:buNone/>
              <a:defRPr b="0" i="0" sz="1300" u="none" cap="none" strike="noStrike">
                <a:solidFill>
                  <a:srgbClr val="FFFFFF"/>
                </a:solidFill>
                <a:latin typeface="Century Gothic"/>
                <a:ea typeface="Century Gothic"/>
                <a:cs typeface="Century Gothic"/>
                <a:sym typeface="Century Gothic"/>
              </a:defRPr>
            </a:lvl6pPr>
            <a:lvl7pPr indent="0" lvl="6" marL="0" algn="ctr">
              <a:spcBef>
                <a:spcPts val="0"/>
              </a:spcBef>
              <a:buNone/>
              <a:defRPr b="0" i="0" sz="1300" u="none" cap="none" strike="noStrike">
                <a:solidFill>
                  <a:srgbClr val="FFFFFF"/>
                </a:solidFill>
                <a:latin typeface="Century Gothic"/>
                <a:ea typeface="Century Gothic"/>
                <a:cs typeface="Century Gothic"/>
                <a:sym typeface="Century Gothic"/>
              </a:defRPr>
            </a:lvl7pPr>
            <a:lvl8pPr indent="0" lvl="7" marL="0" algn="ctr">
              <a:spcBef>
                <a:spcPts val="0"/>
              </a:spcBef>
              <a:buNone/>
              <a:defRPr b="0" i="0" sz="1300" u="none" cap="none" strike="noStrike">
                <a:solidFill>
                  <a:srgbClr val="FFFFFF"/>
                </a:solidFill>
                <a:latin typeface="Century Gothic"/>
                <a:ea typeface="Century Gothic"/>
                <a:cs typeface="Century Gothic"/>
                <a:sym typeface="Century Gothic"/>
              </a:defRPr>
            </a:lvl8pPr>
            <a:lvl9pPr indent="0" lvl="8" marL="0" algn="ctr">
              <a:spcBef>
                <a:spcPts val="0"/>
              </a:spcBef>
              <a:buNone/>
              <a:defRPr b="0" i="0" sz="13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1"/>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599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1"/>
          <p:cNvSpPr txBox="1"/>
          <p:nvPr>
            <p:ph idx="1" type="body"/>
          </p:nvPr>
        </p:nvSpPr>
        <p:spPr>
          <a:xfrm rot="5400000">
            <a:off x="2286000" y="54008"/>
            <a:ext cx="4572000" cy="82296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37185" lvl="1" marL="914400" algn="l">
              <a:spcBef>
                <a:spcPts val="360"/>
              </a:spcBef>
              <a:spcAft>
                <a:spcPts val="0"/>
              </a:spcAft>
              <a:buSzPts val="171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21"/>
          <p:cNvSpPr txBox="1"/>
          <p:nvPr>
            <p:ph idx="10" type="dt"/>
          </p:nvPr>
        </p:nvSpPr>
        <p:spPr>
          <a:xfrm>
            <a:off x="4791456" y="6480969"/>
            <a:ext cx="2133600" cy="30175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1"/>
          <p:cNvSpPr txBox="1"/>
          <p:nvPr>
            <p:ph idx="11" type="ftr"/>
          </p:nvPr>
        </p:nvSpPr>
        <p:spPr>
          <a:xfrm>
            <a:off x="457200" y="6481890"/>
            <a:ext cx="4260056" cy="300831"/>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1"/>
          <p:cNvSpPr txBox="1"/>
          <p:nvPr>
            <p:ph idx="12" type="sldNum"/>
          </p:nvPr>
        </p:nvSpPr>
        <p:spPr>
          <a:xfrm>
            <a:off x="7589520" y="6480969"/>
            <a:ext cx="502920" cy="301752"/>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2"/>
          <p:cNvSpPr txBox="1"/>
          <p:nvPr>
            <p:ph type="title"/>
          </p:nvPr>
        </p:nvSpPr>
        <p:spPr>
          <a:xfrm rot="5400000">
            <a:off x="4991100" y="2171700"/>
            <a:ext cx="5486400"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599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2"/>
          <p:cNvSpPr txBox="1"/>
          <p:nvPr>
            <p:ph idx="1" type="body"/>
          </p:nvPr>
        </p:nvSpPr>
        <p:spPr>
          <a:xfrm rot="5400000">
            <a:off x="838200" y="0"/>
            <a:ext cx="5486400" cy="62484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37185" lvl="1" marL="914400" algn="l">
              <a:spcBef>
                <a:spcPts val="360"/>
              </a:spcBef>
              <a:spcAft>
                <a:spcPts val="0"/>
              </a:spcAft>
              <a:buSzPts val="171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5" name="Google Shape;85;p22"/>
          <p:cNvSpPr txBox="1"/>
          <p:nvPr>
            <p:ph idx="10" type="dt"/>
          </p:nvPr>
        </p:nvSpPr>
        <p:spPr>
          <a:xfrm>
            <a:off x="4791456" y="6480969"/>
            <a:ext cx="2133600" cy="30175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2"/>
          <p:cNvSpPr txBox="1"/>
          <p:nvPr>
            <p:ph idx="11" type="ftr"/>
          </p:nvPr>
        </p:nvSpPr>
        <p:spPr>
          <a:xfrm>
            <a:off x="457200" y="6481890"/>
            <a:ext cx="4260056" cy="300831"/>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2"/>
          <p:cNvSpPr txBox="1"/>
          <p:nvPr>
            <p:ph idx="12" type="sldNum"/>
          </p:nvPr>
        </p:nvSpPr>
        <p:spPr>
          <a:xfrm>
            <a:off x="7589520" y="6480969"/>
            <a:ext cx="502920" cy="301752"/>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599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457200" y="1882808"/>
            <a:ext cx="8229600" cy="45720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37185" lvl="1" marL="914400" algn="l">
              <a:spcBef>
                <a:spcPts val="360"/>
              </a:spcBef>
              <a:spcAft>
                <a:spcPts val="0"/>
              </a:spcAft>
              <a:buSzPts val="171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4" name="Google Shape;24;p13"/>
          <p:cNvSpPr txBox="1"/>
          <p:nvPr>
            <p:ph idx="10" type="dt"/>
          </p:nvPr>
        </p:nvSpPr>
        <p:spPr>
          <a:xfrm>
            <a:off x="4791456" y="6480048"/>
            <a:ext cx="2133600" cy="30175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457200" y="6480969"/>
            <a:ext cx="4260056" cy="300831"/>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7589520" y="6480969"/>
            <a:ext cx="502920" cy="301752"/>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chemeClr val="dk1"/>
            </a:gs>
            <a:gs pos="60000">
              <a:schemeClr val="dk1"/>
            </a:gs>
            <a:gs pos="100000">
              <a:srgbClr val="6C6C6C"/>
            </a:gs>
          </a:gsLst>
          <a:lin ang="5400000" scaled="0"/>
        </a:gradFill>
      </p:bgPr>
    </p:bg>
    <p:spTree>
      <p:nvGrpSpPr>
        <p:cNvPr id="27" name="Shape 27"/>
        <p:cNvGrpSpPr/>
        <p:nvPr/>
      </p:nvGrpSpPr>
      <p:grpSpPr>
        <a:xfrm>
          <a:off x="0" y="0"/>
          <a:ext cx="0" cy="0"/>
          <a:chOff x="0" y="0"/>
          <a:chExt cx="0" cy="0"/>
        </a:xfrm>
      </p:grpSpPr>
      <p:sp>
        <p:nvSpPr>
          <p:cNvPr id="28" name="Google Shape;28;p14"/>
          <p:cNvSpPr/>
          <p:nvPr/>
        </p:nvSpPr>
        <p:spPr>
          <a:xfrm flipH="1" rot="10800000">
            <a:off x="7034" y="7034"/>
            <a:ext cx="9129932" cy="6836899"/>
          </a:xfrm>
          <a:prstGeom prst="rtTriangle">
            <a:avLst/>
          </a:prstGeom>
          <a:gradFill>
            <a:gsLst>
              <a:gs pos="0">
                <a:srgbClr val="D2D2D2">
                  <a:alpha val="9803"/>
                </a:srgbClr>
              </a:gs>
              <a:gs pos="70000">
                <a:srgbClr val="D2D2D2">
                  <a:alpha val="7843"/>
                </a:srgbClr>
              </a:gs>
              <a:gs pos="100000">
                <a:srgbClr val="D2D2D2">
                  <a:alpha val="784"/>
                </a:srgbClr>
              </a:gs>
            </a:gsLst>
            <a:lin ang="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9" name="Google Shape;29;p14"/>
          <p:cNvSpPr/>
          <p:nvPr/>
        </p:nvSpPr>
        <p:spPr>
          <a:xfrm flipH="1" rot="-5400000">
            <a:off x="7554353" y="309490"/>
            <a:ext cx="1892949" cy="1294228"/>
          </a:xfrm>
          <a:prstGeom prst="triangle">
            <a:avLst>
              <a:gd fmla="val 51323" name="adj"/>
            </a:avLst>
          </a:prstGeom>
          <a:gradFill>
            <a:gsLst>
              <a:gs pos="0">
                <a:srgbClr val="B2004A"/>
              </a:gs>
              <a:gs pos="60000">
                <a:srgbClr val="FF0082"/>
              </a:gs>
              <a:gs pos="100000">
                <a:srgbClr val="FF66A4"/>
              </a:gs>
            </a:gsLst>
            <a:lin ang="155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0" name="Google Shape;30;p14"/>
          <p:cNvSpPr txBox="1"/>
          <p:nvPr>
            <p:ph idx="10" type="dt"/>
          </p:nvPr>
        </p:nvSpPr>
        <p:spPr>
          <a:xfrm>
            <a:off x="6955632" y="6477000"/>
            <a:ext cx="2133600" cy="304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a:off x="2619376" y="6480969"/>
            <a:ext cx="4260056" cy="300831"/>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8451056" y="809624"/>
            <a:ext cx="502920" cy="300831"/>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33" name="Google Shape;33;p14"/>
          <p:cNvCxnSpPr/>
          <p:nvPr/>
        </p:nvCxnSpPr>
        <p:spPr>
          <a:xfrm rot="10800000">
            <a:off x="6468794" y="9381"/>
            <a:ext cx="2672861" cy="1900210"/>
          </a:xfrm>
          <a:prstGeom prst="straightConnector1">
            <a:avLst/>
          </a:prstGeom>
          <a:noFill/>
          <a:ln cap="rnd" cmpd="sng" w="9525">
            <a:solidFill>
              <a:srgbClr val="C5C5C5">
                <a:alpha val="44705"/>
              </a:srgbClr>
            </a:solidFill>
            <a:prstDash val="solid"/>
            <a:round/>
            <a:headEnd len="sm" w="sm" type="none"/>
            <a:tailEnd len="sm" w="sm" type="none"/>
          </a:ln>
        </p:spPr>
      </p:cxnSp>
      <p:cxnSp>
        <p:nvCxnSpPr>
          <p:cNvPr id="34" name="Google Shape;34;p14"/>
          <p:cNvCxnSpPr/>
          <p:nvPr/>
        </p:nvCxnSpPr>
        <p:spPr>
          <a:xfrm flipH="1" rot="10800000">
            <a:off x="0" y="7034"/>
            <a:ext cx="9136966" cy="6843933"/>
          </a:xfrm>
          <a:prstGeom prst="straightConnector1">
            <a:avLst/>
          </a:prstGeom>
          <a:noFill/>
          <a:ln cap="rnd" cmpd="sng" w="9525">
            <a:solidFill>
              <a:srgbClr val="BEBEBE">
                <a:alpha val="34901"/>
              </a:srgbClr>
            </a:solidFill>
            <a:prstDash val="solid"/>
            <a:round/>
            <a:headEnd len="sm" w="sm" type="none"/>
            <a:tailEnd len="sm" w="sm" type="none"/>
          </a:ln>
        </p:spPr>
      </p:cxnSp>
      <p:sp>
        <p:nvSpPr>
          <p:cNvPr id="35" name="Google Shape;35;p14"/>
          <p:cNvSpPr txBox="1"/>
          <p:nvPr>
            <p:ph type="title"/>
          </p:nvPr>
        </p:nvSpPr>
        <p:spPr>
          <a:xfrm>
            <a:off x="381000" y="271464"/>
            <a:ext cx="7239000" cy="13620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599C"/>
              </a:buClr>
              <a:buSzPts val="3600"/>
              <a:buFont typeface="Century Gothic"/>
              <a:buNone/>
              <a:defRPr b="1"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4"/>
          <p:cNvSpPr txBox="1"/>
          <p:nvPr>
            <p:ph idx="1" type="body"/>
          </p:nvPr>
        </p:nvSpPr>
        <p:spPr>
          <a:xfrm>
            <a:off x="381000" y="1633536"/>
            <a:ext cx="3886200" cy="22860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600"/>
              <a:buNone/>
              <a:defRPr sz="2000">
                <a:solidFill>
                  <a:schemeClr val="lt1"/>
                </a:solidFill>
              </a:defRPr>
            </a:lvl1pPr>
            <a:lvl2pPr indent="-228600" lvl="1" marL="914400" algn="l">
              <a:spcBef>
                <a:spcPts val="360"/>
              </a:spcBef>
              <a:spcAft>
                <a:spcPts val="0"/>
              </a:spcAft>
              <a:buSzPts val="1710"/>
              <a:buNone/>
              <a:defRPr sz="1800">
                <a:solidFill>
                  <a:schemeClr val="lt1"/>
                </a:solidFill>
              </a:defRPr>
            </a:lvl2pPr>
            <a:lvl3pPr indent="-228600" lvl="2" marL="1371600" algn="l">
              <a:spcBef>
                <a:spcPts val="320"/>
              </a:spcBef>
              <a:spcAft>
                <a:spcPts val="0"/>
              </a:spcAft>
              <a:buSzPts val="160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5"/>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599C"/>
              </a:buClr>
              <a:buSzPts val="42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5"/>
          <p:cNvSpPr txBox="1"/>
          <p:nvPr>
            <p:ph idx="1" type="body"/>
          </p:nvPr>
        </p:nvSpPr>
        <p:spPr>
          <a:xfrm>
            <a:off x="457200" y="1722437"/>
            <a:ext cx="4038600" cy="4525963"/>
          </a:xfrm>
          <a:prstGeom prst="rect">
            <a:avLst/>
          </a:prstGeom>
          <a:noFill/>
          <a:ln>
            <a:noFill/>
          </a:ln>
        </p:spPr>
        <p:txBody>
          <a:bodyPr anchorCtr="0" anchor="t" bIns="45700" lIns="91425" spcFirstLastPara="1" rIns="91425" wrap="square" tIns="45700">
            <a:normAutofit/>
          </a:bodyPr>
          <a:lstStyle>
            <a:lvl1pPr indent="-360680" lvl="0" marL="457200" algn="l">
              <a:spcBef>
                <a:spcPts val="520"/>
              </a:spcBef>
              <a:spcAft>
                <a:spcPts val="0"/>
              </a:spcAft>
              <a:buSzPts val="2080"/>
              <a:buChar char="⦿"/>
              <a:defRPr sz="2600"/>
            </a:lvl1pPr>
            <a:lvl2pPr indent="-373380" lvl="1" marL="914400" algn="l">
              <a:spcBef>
                <a:spcPts val="480"/>
              </a:spcBef>
              <a:spcAft>
                <a:spcPts val="0"/>
              </a:spcAft>
              <a:buSzPts val="228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0" name="Google Shape;40;p15"/>
          <p:cNvSpPr txBox="1"/>
          <p:nvPr>
            <p:ph idx="2" type="body"/>
          </p:nvPr>
        </p:nvSpPr>
        <p:spPr>
          <a:xfrm>
            <a:off x="4648200" y="1722437"/>
            <a:ext cx="4038600" cy="4525963"/>
          </a:xfrm>
          <a:prstGeom prst="rect">
            <a:avLst/>
          </a:prstGeom>
          <a:noFill/>
          <a:ln>
            <a:noFill/>
          </a:ln>
        </p:spPr>
        <p:txBody>
          <a:bodyPr anchorCtr="0" anchor="t" bIns="45700" lIns="91425" spcFirstLastPara="1" rIns="91425" wrap="square" tIns="45700">
            <a:normAutofit/>
          </a:bodyPr>
          <a:lstStyle>
            <a:lvl1pPr indent="-360680" lvl="0" marL="457200" algn="l">
              <a:spcBef>
                <a:spcPts val="520"/>
              </a:spcBef>
              <a:spcAft>
                <a:spcPts val="0"/>
              </a:spcAft>
              <a:buSzPts val="2080"/>
              <a:buChar char="⦿"/>
              <a:defRPr sz="2600"/>
            </a:lvl1pPr>
            <a:lvl2pPr indent="-373380" lvl="1" marL="914400" algn="l">
              <a:spcBef>
                <a:spcPts val="480"/>
              </a:spcBef>
              <a:spcAft>
                <a:spcPts val="0"/>
              </a:spcAft>
              <a:buSzPts val="228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1" name="Google Shape;41;p15"/>
          <p:cNvSpPr txBox="1"/>
          <p:nvPr>
            <p:ph idx="10" type="dt"/>
          </p:nvPr>
        </p:nvSpPr>
        <p:spPr>
          <a:xfrm>
            <a:off x="4791456" y="6480969"/>
            <a:ext cx="2133600" cy="30175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5"/>
          <p:cNvSpPr txBox="1"/>
          <p:nvPr>
            <p:ph idx="11" type="ftr"/>
          </p:nvPr>
        </p:nvSpPr>
        <p:spPr>
          <a:xfrm>
            <a:off x="457200" y="6480969"/>
            <a:ext cx="4260056" cy="30175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2" type="sldNum"/>
          </p:nvPr>
        </p:nvSpPr>
        <p:spPr>
          <a:xfrm>
            <a:off x="7589520" y="6480969"/>
            <a:ext cx="502920" cy="301752"/>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gradFill>
          <a:gsLst>
            <a:gs pos="0">
              <a:srgbClr val="494949"/>
            </a:gs>
            <a:gs pos="60000">
              <a:srgbClr val="626262"/>
            </a:gs>
            <a:gs pos="100000">
              <a:srgbClr val="8B8B8B"/>
            </a:gs>
          </a:gsLst>
          <a:lin ang="5400000" scaled="0"/>
        </a:gradFill>
      </p:bgPr>
    </p:bg>
    <p:spTree>
      <p:nvGrpSpPr>
        <p:cNvPr id="44" name="Shape 44"/>
        <p:cNvGrpSpPr/>
        <p:nvPr/>
      </p:nvGrpSpPr>
      <p:grpSpPr>
        <a:xfrm>
          <a:off x="0" y="0"/>
          <a:ext cx="0" cy="0"/>
          <a:chOff x="0" y="0"/>
          <a:chExt cx="0" cy="0"/>
        </a:xfrm>
      </p:grpSpPr>
      <p:sp>
        <p:nvSpPr>
          <p:cNvPr id="45" name="Google Shape;45;p16"/>
          <p:cNvSpPr txBox="1"/>
          <p:nvPr>
            <p:ph type="title"/>
          </p:nvPr>
        </p:nvSpPr>
        <p:spPr>
          <a:xfrm rot="-5400000">
            <a:off x="-2295358" y="2834288"/>
            <a:ext cx="6153912" cy="10668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lt1"/>
              </a:buClr>
              <a:buSzPts val="3300"/>
              <a:buFont typeface="Century Gothic"/>
              <a:buNone/>
              <a:defRPr b="1" sz="33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6"/>
          <p:cNvSpPr txBox="1"/>
          <p:nvPr>
            <p:ph idx="1" type="body"/>
          </p:nvPr>
        </p:nvSpPr>
        <p:spPr>
          <a:xfrm rot="-5400000">
            <a:off x="146758" y="1508980"/>
            <a:ext cx="3017520" cy="581024"/>
          </a:xfrm>
          <a:prstGeom prst="rect">
            <a:avLst/>
          </a:prstGeom>
          <a:solidFill>
            <a:schemeClr val="dk1"/>
          </a:solid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1280"/>
              <a:buNone/>
              <a:defRPr b="0" sz="1600">
                <a:solidFill>
                  <a:schemeClr val="lt1"/>
                </a:solidFill>
              </a:defRPr>
            </a:lvl1pPr>
            <a:lvl2pPr indent="-228600" lvl="1" marL="914400" algn="l">
              <a:spcBef>
                <a:spcPts val="400"/>
              </a:spcBef>
              <a:spcAft>
                <a:spcPts val="0"/>
              </a:spcAft>
              <a:buSzPts val="19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7" name="Google Shape;47;p16"/>
          <p:cNvSpPr txBox="1"/>
          <p:nvPr>
            <p:ph idx="2" type="body"/>
          </p:nvPr>
        </p:nvSpPr>
        <p:spPr>
          <a:xfrm rot="-5400000">
            <a:off x="146758" y="4645372"/>
            <a:ext cx="3017520" cy="581024"/>
          </a:xfrm>
          <a:prstGeom prst="rect">
            <a:avLst/>
          </a:prstGeom>
          <a:solidFill>
            <a:schemeClr val="dk1"/>
          </a:solid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1280"/>
              <a:buNone/>
              <a:defRPr b="0" sz="1600">
                <a:solidFill>
                  <a:schemeClr val="lt1"/>
                </a:solidFill>
              </a:defRPr>
            </a:lvl1pPr>
            <a:lvl2pPr indent="-228600" lvl="1" marL="914400" algn="l">
              <a:spcBef>
                <a:spcPts val="400"/>
              </a:spcBef>
              <a:spcAft>
                <a:spcPts val="0"/>
              </a:spcAft>
              <a:buSzPts val="19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8" name="Google Shape;48;p16"/>
          <p:cNvSpPr txBox="1"/>
          <p:nvPr>
            <p:ph idx="3" type="body"/>
          </p:nvPr>
        </p:nvSpPr>
        <p:spPr>
          <a:xfrm>
            <a:off x="2022230" y="290732"/>
            <a:ext cx="6858000" cy="3017520"/>
          </a:xfrm>
          <a:prstGeom prst="rect">
            <a:avLst/>
          </a:prstGeom>
          <a:noFill/>
          <a:ln>
            <a:noFill/>
          </a:ln>
        </p:spPr>
        <p:txBody>
          <a:bodyPr anchorCtr="0" anchor="t" bIns="45700" lIns="91425" spcFirstLastPara="1" rIns="91425" wrap="square" tIns="45700">
            <a:normAutofit/>
          </a:bodyPr>
          <a:lstStyle>
            <a:lvl1pPr indent="-350520" lvl="0" marL="457200" algn="l">
              <a:spcBef>
                <a:spcPts val="480"/>
              </a:spcBef>
              <a:spcAft>
                <a:spcPts val="0"/>
              </a:spcAft>
              <a:buSzPts val="1920"/>
              <a:buChar char="⦿"/>
              <a:defRPr sz="2400"/>
            </a:lvl1pPr>
            <a:lvl2pPr indent="-349250" lvl="1" marL="914400" algn="l">
              <a:spcBef>
                <a:spcPts val="400"/>
              </a:spcBef>
              <a:spcAft>
                <a:spcPts val="0"/>
              </a:spcAft>
              <a:buSzPts val="19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9" name="Google Shape;49;p16"/>
          <p:cNvSpPr txBox="1"/>
          <p:nvPr>
            <p:ph idx="4" type="body"/>
          </p:nvPr>
        </p:nvSpPr>
        <p:spPr>
          <a:xfrm>
            <a:off x="2022230" y="3427124"/>
            <a:ext cx="6858000" cy="3017520"/>
          </a:xfrm>
          <a:prstGeom prst="rect">
            <a:avLst/>
          </a:prstGeom>
          <a:noFill/>
          <a:ln>
            <a:noFill/>
          </a:ln>
        </p:spPr>
        <p:txBody>
          <a:bodyPr anchorCtr="0" anchor="t" bIns="45700" lIns="91425" spcFirstLastPara="1" rIns="91425" wrap="square" tIns="45700">
            <a:normAutofit/>
          </a:bodyPr>
          <a:lstStyle>
            <a:lvl1pPr indent="-350520" lvl="0" marL="457200" algn="l">
              <a:spcBef>
                <a:spcPts val="480"/>
              </a:spcBef>
              <a:spcAft>
                <a:spcPts val="0"/>
              </a:spcAft>
              <a:buSzPts val="1920"/>
              <a:buChar char="⦿"/>
              <a:defRPr sz="2400"/>
            </a:lvl1pPr>
            <a:lvl2pPr indent="-349250" lvl="1" marL="914400" algn="l">
              <a:spcBef>
                <a:spcPts val="400"/>
              </a:spcBef>
              <a:spcAft>
                <a:spcPts val="0"/>
              </a:spcAft>
              <a:buSzPts val="19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0" name="Google Shape;50;p16"/>
          <p:cNvSpPr txBox="1"/>
          <p:nvPr>
            <p:ph idx="10" type="dt"/>
          </p:nvPr>
        </p:nvSpPr>
        <p:spPr>
          <a:xfrm>
            <a:off x="4791456" y="6480969"/>
            <a:ext cx="2130552" cy="30175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6"/>
          <p:cNvSpPr txBox="1"/>
          <p:nvPr>
            <p:ph idx="11" type="ftr"/>
          </p:nvPr>
        </p:nvSpPr>
        <p:spPr>
          <a:xfrm>
            <a:off x="457200" y="6480969"/>
            <a:ext cx="4261104" cy="30175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2" type="sldNum"/>
          </p:nvPr>
        </p:nvSpPr>
        <p:spPr>
          <a:xfrm>
            <a:off x="7589520" y="6483096"/>
            <a:ext cx="502920" cy="301752"/>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1200" u="none" cap="none" strike="noStrike">
                <a:solidFill>
                  <a:schemeClr val="lt1"/>
                </a:solidFill>
                <a:latin typeface="Century Gothic"/>
                <a:ea typeface="Century Gothic"/>
                <a:cs typeface="Century Gothic"/>
                <a:sym typeface="Century Gothic"/>
              </a:defRPr>
            </a:lvl1pPr>
            <a:lvl2pPr indent="0" lvl="1" marL="0" algn="ctr">
              <a:spcBef>
                <a:spcPts val="0"/>
              </a:spcBef>
              <a:buNone/>
              <a:defRPr b="0" i="0" sz="1200" u="none" cap="none" strike="noStrike">
                <a:solidFill>
                  <a:schemeClr val="lt1"/>
                </a:solidFill>
                <a:latin typeface="Century Gothic"/>
                <a:ea typeface="Century Gothic"/>
                <a:cs typeface="Century Gothic"/>
                <a:sym typeface="Century Gothic"/>
              </a:defRPr>
            </a:lvl2pPr>
            <a:lvl3pPr indent="0" lvl="2" marL="0" algn="ctr">
              <a:spcBef>
                <a:spcPts val="0"/>
              </a:spcBef>
              <a:buNone/>
              <a:defRPr b="0" i="0" sz="1200" u="none" cap="none" strike="noStrike">
                <a:solidFill>
                  <a:schemeClr val="lt1"/>
                </a:solidFill>
                <a:latin typeface="Century Gothic"/>
                <a:ea typeface="Century Gothic"/>
                <a:cs typeface="Century Gothic"/>
                <a:sym typeface="Century Gothic"/>
              </a:defRPr>
            </a:lvl3pPr>
            <a:lvl4pPr indent="0" lvl="3" marL="0" algn="ctr">
              <a:spcBef>
                <a:spcPts val="0"/>
              </a:spcBef>
              <a:buNone/>
              <a:defRPr b="0" i="0" sz="1200" u="none" cap="none" strike="noStrike">
                <a:solidFill>
                  <a:schemeClr val="lt1"/>
                </a:solidFill>
                <a:latin typeface="Century Gothic"/>
                <a:ea typeface="Century Gothic"/>
                <a:cs typeface="Century Gothic"/>
                <a:sym typeface="Century Gothic"/>
              </a:defRPr>
            </a:lvl4pPr>
            <a:lvl5pPr indent="0" lvl="4" marL="0" algn="ctr">
              <a:spcBef>
                <a:spcPts val="0"/>
              </a:spcBef>
              <a:buNone/>
              <a:defRPr b="0" i="0" sz="1200" u="none" cap="none" strike="noStrike">
                <a:solidFill>
                  <a:schemeClr val="lt1"/>
                </a:solidFill>
                <a:latin typeface="Century Gothic"/>
                <a:ea typeface="Century Gothic"/>
                <a:cs typeface="Century Gothic"/>
                <a:sym typeface="Century Gothic"/>
              </a:defRPr>
            </a:lvl5pPr>
            <a:lvl6pPr indent="0" lvl="5" marL="0" algn="ctr">
              <a:spcBef>
                <a:spcPts val="0"/>
              </a:spcBef>
              <a:buNone/>
              <a:defRPr b="0" i="0" sz="1200" u="none" cap="none" strike="noStrike">
                <a:solidFill>
                  <a:schemeClr val="lt1"/>
                </a:solidFill>
                <a:latin typeface="Century Gothic"/>
                <a:ea typeface="Century Gothic"/>
                <a:cs typeface="Century Gothic"/>
                <a:sym typeface="Century Gothic"/>
              </a:defRPr>
            </a:lvl6pPr>
            <a:lvl7pPr indent="0" lvl="6" marL="0" algn="ctr">
              <a:spcBef>
                <a:spcPts val="0"/>
              </a:spcBef>
              <a:buNone/>
              <a:defRPr b="0" i="0" sz="1200" u="none" cap="none" strike="noStrike">
                <a:solidFill>
                  <a:schemeClr val="lt1"/>
                </a:solidFill>
                <a:latin typeface="Century Gothic"/>
                <a:ea typeface="Century Gothic"/>
                <a:cs typeface="Century Gothic"/>
                <a:sym typeface="Century Gothic"/>
              </a:defRPr>
            </a:lvl7pPr>
            <a:lvl8pPr indent="0" lvl="7" marL="0" algn="ctr">
              <a:spcBef>
                <a:spcPts val="0"/>
              </a:spcBef>
              <a:buNone/>
              <a:defRPr b="0" i="0" sz="1200" u="none" cap="none" strike="noStrike">
                <a:solidFill>
                  <a:schemeClr val="lt1"/>
                </a:solidFill>
                <a:latin typeface="Century Gothic"/>
                <a:ea typeface="Century Gothic"/>
                <a:cs typeface="Century Gothic"/>
                <a:sym typeface="Century Gothic"/>
              </a:defRPr>
            </a:lvl8pPr>
            <a:lvl9pPr indent="0" lvl="8" marL="0" algn="ctr">
              <a:spcBef>
                <a:spcPts val="0"/>
              </a:spcBef>
              <a:buNone/>
              <a:defRPr b="0" i="0" sz="12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7"/>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599C"/>
              </a:buClr>
              <a:buSzPts val="4200"/>
              <a:buFont typeface="Century Gothic"/>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7"/>
          <p:cNvSpPr txBox="1"/>
          <p:nvPr>
            <p:ph idx="10" type="dt"/>
          </p:nvPr>
        </p:nvSpPr>
        <p:spPr>
          <a:xfrm>
            <a:off x="4791456" y="6480969"/>
            <a:ext cx="2133600" cy="30175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1" type="ftr"/>
          </p:nvPr>
        </p:nvSpPr>
        <p:spPr>
          <a:xfrm>
            <a:off x="457200" y="6481890"/>
            <a:ext cx="4260056" cy="300831"/>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2" type="sldNum"/>
          </p:nvPr>
        </p:nvSpPr>
        <p:spPr>
          <a:xfrm>
            <a:off x="7589520" y="6480969"/>
            <a:ext cx="502920" cy="301752"/>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8"/>
          <p:cNvSpPr txBox="1"/>
          <p:nvPr>
            <p:ph idx="10" type="dt"/>
          </p:nvPr>
        </p:nvSpPr>
        <p:spPr>
          <a:xfrm>
            <a:off x="4791456" y="6480969"/>
            <a:ext cx="2133600" cy="30175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1" type="ftr"/>
          </p:nvPr>
        </p:nvSpPr>
        <p:spPr>
          <a:xfrm>
            <a:off x="457200" y="6481890"/>
            <a:ext cx="4260056" cy="300831"/>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8"/>
          <p:cNvSpPr txBox="1"/>
          <p:nvPr>
            <p:ph idx="12" type="sldNum"/>
          </p:nvPr>
        </p:nvSpPr>
        <p:spPr>
          <a:xfrm>
            <a:off x="7589520" y="6480969"/>
            <a:ext cx="502920" cy="301752"/>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gradFill>
          <a:gsLst>
            <a:gs pos="0">
              <a:srgbClr val="494949"/>
            </a:gs>
            <a:gs pos="60000">
              <a:srgbClr val="626262"/>
            </a:gs>
            <a:gs pos="100000">
              <a:srgbClr val="8B8B8B"/>
            </a:gs>
          </a:gsLst>
          <a:lin ang="5400000" scaled="0"/>
        </a:gradFill>
      </p:bgPr>
    </p:bg>
    <p:spTree>
      <p:nvGrpSpPr>
        <p:cNvPr id="62" name="Shape 62"/>
        <p:cNvGrpSpPr/>
        <p:nvPr/>
      </p:nvGrpSpPr>
      <p:grpSpPr>
        <a:xfrm>
          <a:off x="0" y="0"/>
          <a:ext cx="0" cy="0"/>
          <a:chOff x="0" y="0"/>
          <a:chExt cx="0" cy="0"/>
        </a:xfrm>
      </p:grpSpPr>
      <p:sp>
        <p:nvSpPr>
          <p:cNvPr id="63" name="Google Shape;63;p19"/>
          <p:cNvSpPr txBox="1"/>
          <p:nvPr>
            <p:ph type="title"/>
          </p:nvPr>
        </p:nvSpPr>
        <p:spPr>
          <a:xfrm rot="-5400000">
            <a:off x="-2295144" y="2882264"/>
            <a:ext cx="5943600" cy="914400"/>
          </a:xfrm>
          <a:prstGeom prst="rect">
            <a:avLst/>
          </a:prstGeom>
          <a:noFill/>
          <a:ln>
            <a:noFill/>
          </a:ln>
        </p:spPr>
        <p:txBody>
          <a:bodyPr anchorCtr="0" anchor="b" bIns="45700" lIns="91425" spcFirstLastPara="1" rIns="91425" wrap="square" tIns="45700">
            <a:normAutofit/>
          </a:bodyPr>
          <a:lstStyle>
            <a:lvl1pPr lvl="0" marR="18288" algn="r">
              <a:spcBef>
                <a:spcPts val="0"/>
              </a:spcBef>
              <a:spcAft>
                <a:spcPts val="0"/>
              </a:spcAft>
              <a:buClr>
                <a:srgbClr val="FF599C"/>
              </a:buClr>
              <a:buSzPts val="2900"/>
              <a:buFont typeface="Century Gothic"/>
              <a:buNone/>
              <a:defRPr b="0" sz="29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9"/>
          <p:cNvSpPr txBox="1"/>
          <p:nvPr>
            <p:ph idx="1" type="body"/>
          </p:nvPr>
        </p:nvSpPr>
        <p:spPr>
          <a:xfrm>
            <a:off x="1135856" y="367664"/>
            <a:ext cx="2438400" cy="59436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120"/>
              <a:buNone/>
              <a:defRPr sz="1400"/>
            </a:lvl1pPr>
            <a:lvl2pPr indent="-228600" lvl="1" marL="914400" algn="l">
              <a:spcBef>
                <a:spcPts val="240"/>
              </a:spcBef>
              <a:spcAft>
                <a:spcPts val="0"/>
              </a:spcAft>
              <a:buSzPts val="114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5" name="Google Shape;65;p19"/>
          <p:cNvSpPr txBox="1"/>
          <p:nvPr>
            <p:ph idx="2" type="body"/>
          </p:nvPr>
        </p:nvSpPr>
        <p:spPr>
          <a:xfrm>
            <a:off x="3651250" y="320040"/>
            <a:ext cx="5276088" cy="5989320"/>
          </a:xfrm>
          <a:prstGeom prst="rect">
            <a:avLst/>
          </a:prstGeom>
          <a:noFill/>
          <a:ln>
            <a:noFill/>
          </a:ln>
        </p:spPr>
        <p:txBody>
          <a:bodyPr anchorCtr="0" anchor="t" bIns="45700" lIns="91425" spcFirstLastPara="1" rIns="91425" wrap="square" tIns="45700">
            <a:normAutofit/>
          </a:bodyPr>
          <a:lstStyle>
            <a:lvl1pPr indent="-381000" lvl="0" marL="457200" algn="l">
              <a:spcBef>
                <a:spcPts val="0"/>
              </a:spcBef>
              <a:spcAft>
                <a:spcPts val="0"/>
              </a:spcAft>
              <a:buSzPts val="2400"/>
              <a:buChar char="⦿"/>
              <a:defRPr sz="3000"/>
            </a:lvl1pPr>
            <a:lvl2pPr indent="-385444" lvl="1" marL="914400" algn="l">
              <a:spcBef>
                <a:spcPts val="520"/>
              </a:spcBef>
              <a:spcAft>
                <a:spcPts val="0"/>
              </a:spcAft>
              <a:buSzPts val="2470"/>
              <a:buChar char="›"/>
              <a:defRPr sz="26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19"/>
          <p:cNvSpPr txBox="1"/>
          <p:nvPr>
            <p:ph idx="10" type="dt"/>
          </p:nvPr>
        </p:nvSpPr>
        <p:spPr>
          <a:xfrm>
            <a:off x="6278976" y="6556248"/>
            <a:ext cx="2133600" cy="30175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1" type="ftr"/>
          </p:nvPr>
        </p:nvSpPr>
        <p:spPr>
          <a:xfrm>
            <a:off x="1135856" y="6556248"/>
            <a:ext cx="5143120" cy="30175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9"/>
          <p:cNvSpPr txBox="1"/>
          <p:nvPr>
            <p:ph idx="12" type="sldNum"/>
          </p:nvPr>
        </p:nvSpPr>
        <p:spPr>
          <a:xfrm>
            <a:off x="8410576" y="6556248"/>
            <a:ext cx="502920" cy="301752"/>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900" u="none" cap="none" strike="noStrike">
                <a:solidFill>
                  <a:schemeClr val="lt1"/>
                </a:solidFill>
                <a:latin typeface="Century Gothic"/>
                <a:ea typeface="Century Gothic"/>
                <a:cs typeface="Century Gothic"/>
                <a:sym typeface="Century Gothic"/>
              </a:defRPr>
            </a:lvl1pPr>
            <a:lvl2pPr indent="0" lvl="1" marL="0" algn="ctr">
              <a:spcBef>
                <a:spcPts val="0"/>
              </a:spcBef>
              <a:buNone/>
              <a:defRPr b="0" i="0" sz="900" u="none" cap="none" strike="noStrike">
                <a:solidFill>
                  <a:schemeClr val="lt1"/>
                </a:solidFill>
                <a:latin typeface="Century Gothic"/>
                <a:ea typeface="Century Gothic"/>
                <a:cs typeface="Century Gothic"/>
                <a:sym typeface="Century Gothic"/>
              </a:defRPr>
            </a:lvl2pPr>
            <a:lvl3pPr indent="0" lvl="2" marL="0" algn="ctr">
              <a:spcBef>
                <a:spcPts val="0"/>
              </a:spcBef>
              <a:buNone/>
              <a:defRPr b="0" i="0" sz="900" u="none" cap="none" strike="noStrike">
                <a:solidFill>
                  <a:schemeClr val="lt1"/>
                </a:solidFill>
                <a:latin typeface="Century Gothic"/>
                <a:ea typeface="Century Gothic"/>
                <a:cs typeface="Century Gothic"/>
                <a:sym typeface="Century Gothic"/>
              </a:defRPr>
            </a:lvl3pPr>
            <a:lvl4pPr indent="0" lvl="3" marL="0" algn="ctr">
              <a:spcBef>
                <a:spcPts val="0"/>
              </a:spcBef>
              <a:buNone/>
              <a:defRPr b="0" i="0" sz="900" u="none" cap="none" strike="noStrike">
                <a:solidFill>
                  <a:schemeClr val="lt1"/>
                </a:solidFill>
                <a:latin typeface="Century Gothic"/>
                <a:ea typeface="Century Gothic"/>
                <a:cs typeface="Century Gothic"/>
                <a:sym typeface="Century Gothic"/>
              </a:defRPr>
            </a:lvl4pPr>
            <a:lvl5pPr indent="0" lvl="4" marL="0" algn="ctr">
              <a:spcBef>
                <a:spcPts val="0"/>
              </a:spcBef>
              <a:buNone/>
              <a:defRPr b="0" i="0" sz="900" u="none" cap="none" strike="noStrike">
                <a:solidFill>
                  <a:schemeClr val="lt1"/>
                </a:solidFill>
                <a:latin typeface="Century Gothic"/>
                <a:ea typeface="Century Gothic"/>
                <a:cs typeface="Century Gothic"/>
                <a:sym typeface="Century Gothic"/>
              </a:defRPr>
            </a:lvl5pPr>
            <a:lvl6pPr indent="0" lvl="5" marL="0" algn="ctr">
              <a:spcBef>
                <a:spcPts val="0"/>
              </a:spcBef>
              <a:buNone/>
              <a:defRPr b="0" i="0" sz="900" u="none" cap="none" strike="noStrike">
                <a:solidFill>
                  <a:schemeClr val="lt1"/>
                </a:solidFill>
                <a:latin typeface="Century Gothic"/>
                <a:ea typeface="Century Gothic"/>
                <a:cs typeface="Century Gothic"/>
                <a:sym typeface="Century Gothic"/>
              </a:defRPr>
            </a:lvl6pPr>
            <a:lvl7pPr indent="0" lvl="6" marL="0" algn="ctr">
              <a:spcBef>
                <a:spcPts val="0"/>
              </a:spcBef>
              <a:buNone/>
              <a:defRPr b="0" i="0" sz="900" u="none" cap="none" strike="noStrike">
                <a:solidFill>
                  <a:schemeClr val="lt1"/>
                </a:solidFill>
                <a:latin typeface="Century Gothic"/>
                <a:ea typeface="Century Gothic"/>
                <a:cs typeface="Century Gothic"/>
                <a:sym typeface="Century Gothic"/>
              </a:defRPr>
            </a:lvl7pPr>
            <a:lvl8pPr indent="0" lvl="7" marL="0" algn="ctr">
              <a:spcBef>
                <a:spcPts val="0"/>
              </a:spcBef>
              <a:buNone/>
              <a:defRPr b="0" i="0" sz="900" u="none" cap="none" strike="noStrike">
                <a:solidFill>
                  <a:schemeClr val="lt1"/>
                </a:solidFill>
                <a:latin typeface="Century Gothic"/>
                <a:ea typeface="Century Gothic"/>
                <a:cs typeface="Century Gothic"/>
                <a:sym typeface="Century Gothic"/>
              </a:defRPr>
            </a:lvl8pPr>
            <a:lvl9pPr indent="0" lvl="8" marL="0" algn="ctr">
              <a:spcBef>
                <a:spcPts val="0"/>
              </a:spcBef>
              <a:buNone/>
              <a:defRPr b="0" i="0" sz="9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chemeClr val="dk1"/>
            </a:gs>
            <a:gs pos="60000">
              <a:schemeClr val="dk1"/>
            </a:gs>
            <a:gs pos="100000">
              <a:srgbClr val="6C6C6C"/>
            </a:gs>
          </a:gsLst>
          <a:lin ang="5400000" scaled="0"/>
        </a:gradFill>
      </p:bgPr>
    </p:bg>
    <p:spTree>
      <p:nvGrpSpPr>
        <p:cNvPr id="69" name="Shape 69"/>
        <p:cNvGrpSpPr/>
        <p:nvPr/>
      </p:nvGrpSpPr>
      <p:grpSpPr>
        <a:xfrm>
          <a:off x="0" y="0"/>
          <a:ext cx="0" cy="0"/>
          <a:chOff x="0" y="0"/>
          <a:chExt cx="0" cy="0"/>
        </a:xfrm>
      </p:grpSpPr>
      <p:sp>
        <p:nvSpPr>
          <p:cNvPr id="70" name="Google Shape;70;p20"/>
          <p:cNvSpPr txBox="1"/>
          <p:nvPr>
            <p:ph type="title"/>
          </p:nvPr>
        </p:nvSpPr>
        <p:spPr>
          <a:xfrm rot="-5400000">
            <a:off x="-2523744" y="2894096"/>
            <a:ext cx="64008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F599C"/>
              </a:buClr>
              <a:buSzPts val="3000"/>
              <a:buFont typeface="Century Gothic"/>
              <a:buNone/>
              <a:defRPr b="0" sz="3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0"/>
          <p:cNvSpPr/>
          <p:nvPr>
            <p:ph idx="2" type="pic"/>
          </p:nvPr>
        </p:nvSpPr>
        <p:spPr>
          <a:xfrm>
            <a:off x="1138237" y="373966"/>
            <a:ext cx="7333488" cy="5486400"/>
          </a:xfrm>
          <a:prstGeom prst="rect">
            <a:avLst/>
          </a:prstGeom>
          <a:solidFill>
            <a:srgbClr val="4A4A4A"/>
          </a:solidFill>
          <a:ln>
            <a:noFill/>
          </a:ln>
        </p:spPr>
        <p:txBody>
          <a:bodyPr anchorCtr="0" anchor="t" bIns="45700" lIns="91425" spcFirstLastPara="1" rIns="91425" wrap="square" tIns="45700">
            <a:normAutofit/>
          </a:bodyPr>
          <a:lstStyle>
            <a:lvl1pPr lvl="0" marR="0" rtl="0" algn="l">
              <a:spcBef>
                <a:spcPts val="640"/>
              </a:spcBef>
              <a:spcAft>
                <a:spcPts val="0"/>
              </a:spcAft>
              <a:buClr>
                <a:schemeClr val="accent1"/>
              </a:buClr>
              <a:buSzPts val="2560"/>
              <a:buFont typeface="Noto Sans Symbols"/>
              <a:buNone/>
              <a:defRPr b="0" i="0" sz="3200" u="none" cap="none" strike="noStrike">
                <a:solidFill>
                  <a:schemeClr val="lt1"/>
                </a:solidFill>
                <a:latin typeface="Century Gothic"/>
                <a:ea typeface="Century Gothic"/>
                <a:cs typeface="Century Gothic"/>
                <a:sym typeface="Century Gothic"/>
              </a:defRPr>
            </a:lvl1pPr>
            <a:lvl2pPr lvl="1" marR="0" rtl="0" algn="l">
              <a:spcBef>
                <a:spcPts val="520"/>
              </a:spcBef>
              <a:spcAft>
                <a:spcPts val="0"/>
              </a:spcAft>
              <a:buClr>
                <a:schemeClr val="accent1"/>
              </a:buClr>
              <a:buSzPts val="2470"/>
              <a:buFont typeface="Verdana"/>
              <a:buChar char="›"/>
              <a:defRPr b="0" i="0" sz="2600" u="none" cap="none" strike="noStrike">
                <a:solidFill>
                  <a:schemeClr val="lt1"/>
                </a:solidFill>
                <a:latin typeface="Century Gothic"/>
                <a:ea typeface="Century Gothic"/>
                <a:cs typeface="Century Gothic"/>
                <a:sym typeface="Century Gothic"/>
              </a:defRPr>
            </a:lvl2pPr>
            <a:lvl3pPr lvl="2" marR="0" rtl="0" algn="l">
              <a:spcBef>
                <a:spcPts val="480"/>
              </a:spcBef>
              <a:spcAft>
                <a:spcPts val="0"/>
              </a:spcAft>
              <a:buClr>
                <a:schemeClr val="accent1"/>
              </a:buClr>
              <a:buSzPts val="2400"/>
              <a:buFont typeface="Noto Sans Symbols"/>
              <a:buChar char="●"/>
              <a:defRPr b="0" i="0" sz="2400" u="none" cap="none" strike="noStrike">
                <a:solidFill>
                  <a:schemeClr val="lt1"/>
                </a:solidFill>
                <a:latin typeface="Century Gothic"/>
                <a:ea typeface="Century Gothic"/>
                <a:cs typeface="Century Gothic"/>
                <a:sym typeface="Century Gothic"/>
              </a:defRPr>
            </a:lvl3pPr>
            <a:lvl4pPr lvl="3" marR="0" rtl="0" algn="l">
              <a:spcBef>
                <a:spcPts val="400"/>
              </a:spcBef>
              <a:spcAft>
                <a:spcPts val="0"/>
              </a:spcAft>
              <a:buClr>
                <a:schemeClr val="accent1"/>
              </a:buClr>
              <a:buSzPts val="2000"/>
              <a:buFont typeface="Noto Sans Symbols"/>
              <a:buChar char="●"/>
              <a:defRPr b="0" i="0" sz="2000" u="none" cap="none" strike="noStrike">
                <a:solidFill>
                  <a:schemeClr val="lt1"/>
                </a:solidFill>
                <a:latin typeface="Century Gothic"/>
                <a:ea typeface="Century Gothic"/>
                <a:cs typeface="Century Gothic"/>
                <a:sym typeface="Century Gothic"/>
              </a:defRPr>
            </a:lvl4pPr>
            <a:lvl5pPr lvl="4" marR="0" rtl="0" algn="l">
              <a:spcBef>
                <a:spcPts val="380"/>
              </a:spcBef>
              <a:spcAft>
                <a:spcPts val="0"/>
              </a:spcAft>
              <a:buClr>
                <a:srgbClr val="FF8EB1"/>
              </a:buClr>
              <a:buSzPts val="1900"/>
              <a:buFont typeface="Noto Sans Symbols"/>
              <a:buChar char="●"/>
              <a:defRPr b="0" i="0" sz="1900" u="none" cap="none" strike="noStrike">
                <a:solidFill>
                  <a:schemeClr val="lt1"/>
                </a:solidFill>
                <a:latin typeface="Century Gothic"/>
                <a:ea typeface="Century Gothic"/>
                <a:cs typeface="Century Gothic"/>
                <a:sym typeface="Century Gothic"/>
              </a:defRPr>
            </a:lvl5pPr>
            <a:lvl6pPr lvl="5" marR="0" rtl="0" algn="l">
              <a:spcBef>
                <a:spcPts val="360"/>
              </a:spcBef>
              <a:spcAft>
                <a:spcPts val="0"/>
              </a:spcAft>
              <a:buClr>
                <a:srgbClr val="FF8EB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6pPr>
            <a:lvl7pPr lvl="6" marR="0" rtl="0" algn="l">
              <a:spcBef>
                <a:spcPts val="320"/>
              </a:spcBef>
              <a:spcAft>
                <a:spcPts val="0"/>
              </a:spcAft>
              <a:buClr>
                <a:srgbClr val="FF8EB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7pPr>
            <a:lvl8pPr lvl="7" marR="0" rtl="0" algn="l">
              <a:spcBef>
                <a:spcPts val="320"/>
              </a:spcBef>
              <a:spcAft>
                <a:spcPts val="0"/>
              </a:spcAft>
              <a:buClr>
                <a:srgbClr val="FF8EB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8pPr>
            <a:lvl9pPr lvl="8" marR="0" rtl="0" algn="l">
              <a:spcBef>
                <a:spcPts val="320"/>
              </a:spcBef>
              <a:spcAft>
                <a:spcPts val="0"/>
              </a:spcAft>
              <a:buClr>
                <a:srgbClr val="FF8EB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9pPr>
          </a:lstStyle>
          <a:p/>
        </p:txBody>
      </p:sp>
      <p:sp>
        <p:nvSpPr>
          <p:cNvPr id="72" name="Google Shape;72;p20"/>
          <p:cNvSpPr txBox="1"/>
          <p:nvPr>
            <p:ph idx="1" type="body"/>
          </p:nvPr>
        </p:nvSpPr>
        <p:spPr>
          <a:xfrm>
            <a:off x="1143000" y="5867400"/>
            <a:ext cx="7333488" cy="685800"/>
          </a:xfrm>
          <a:prstGeom prst="rect">
            <a:avLst/>
          </a:prstGeom>
          <a:solidFill>
            <a:schemeClr val="accent1">
              <a:alpha val="14901"/>
            </a:schemeClr>
          </a:solid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normAutofit/>
          </a:bodyPr>
          <a:lstStyle>
            <a:lvl1pPr indent="-228600" lvl="0" marL="457200" algn="l">
              <a:spcBef>
                <a:spcPts val="0"/>
              </a:spcBef>
              <a:spcAft>
                <a:spcPts val="0"/>
              </a:spcAft>
              <a:buSzPts val="1120"/>
              <a:buNone/>
              <a:defRPr sz="1400"/>
            </a:lvl1pPr>
            <a:lvl2pPr indent="-300990" lvl="1" marL="914400" algn="l">
              <a:spcBef>
                <a:spcPts val="240"/>
              </a:spcBef>
              <a:spcAft>
                <a:spcPts val="0"/>
              </a:spcAft>
              <a:buSzPts val="1140"/>
              <a:buChar char="›"/>
              <a:defRPr sz="1200"/>
            </a:lvl2pPr>
            <a:lvl3pPr indent="-292100" lvl="2" marL="1371600" algn="l">
              <a:spcBef>
                <a:spcPts val="200"/>
              </a:spcBef>
              <a:spcAft>
                <a:spcPts val="0"/>
              </a:spcAft>
              <a:buSzPts val="1000"/>
              <a:buChar char="●"/>
              <a:defRPr sz="1000"/>
            </a:lvl3pPr>
            <a:lvl4pPr indent="-285750" lvl="3" marL="1828800" algn="l">
              <a:spcBef>
                <a:spcPts val="180"/>
              </a:spcBef>
              <a:spcAft>
                <a:spcPts val="0"/>
              </a:spcAft>
              <a:buSzPts val="900"/>
              <a:buChar char="●"/>
              <a:defRPr sz="900"/>
            </a:lvl4pPr>
            <a:lvl5pPr indent="-285750" lvl="4" marL="2286000" algn="l">
              <a:spcBef>
                <a:spcPts val="180"/>
              </a:spcBef>
              <a:spcAft>
                <a:spcPts val="0"/>
              </a:spcAft>
              <a:buSzPts val="900"/>
              <a:buChar char="●"/>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3" name="Google Shape;73;p20"/>
          <p:cNvSpPr txBox="1"/>
          <p:nvPr>
            <p:ph idx="10" type="dt"/>
          </p:nvPr>
        </p:nvSpPr>
        <p:spPr>
          <a:xfrm>
            <a:off x="6108192" y="6556248"/>
            <a:ext cx="2103120" cy="30175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0"/>
          <p:cNvSpPr txBox="1"/>
          <p:nvPr>
            <p:ph idx="11" type="ftr"/>
          </p:nvPr>
        </p:nvSpPr>
        <p:spPr>
          <a:xfrm>
            <a:off x="1170432" y="6557169"/>
            <a:ext cx="4948072" cy="30175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0"/>
          <p:cNvSpPr txBox="1"/>
          <p:nvPr>
            <p:ph idx="12" type="sldNum"/>
          </p:nvPr>
        </p:nvSpPr>
        <p:spPr>
          <a:xfrm>
            <a:off x="8217192" y="6556248"/>
            <a:ext cx="365760" cy="301752"/>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900" u="none" cap="none" strike="noStrike">
                <a:solidFill>
                  <a:schemeClr val="lt1"/>
                </a:solidFill>
                <a:latin typeface="Century Gothic"/>
                <a:ea typeface="Century Gothic"/>
                <a:cs typeface="Century Gothic"/>
                <a:sym typeface="Century Gothic"/>
              </a:defRPr>
            </a:lvl1pPr>
            <a:lvl2pPr indent="0" lvl="1" marL="0" algn="ctr">
              <a:spcBef>
                <a:spcPts val="0"/>
              </a:spcBef>
              <a:buNone/>
              <a:defRPr b="0" i="0" sz="900" u="none" cap="none" strike="noStrike">
                <a:solidFill>
                  <a:schemeClr val="lt1"/>
                </a:solidFill>
                <a:latin typeface="Century Gothic"/>
                <a:ea typeface="Century Gothic"/>
                <a:cs typeface="Century Gothic"/>
                <a:sym typeface="Century Gothic"/>
              </a:defRPr>
            </a:lvl2pPr>
            <a:lvl3pPr indent="0" lvl="2" marL="0" algn="ctr">
              <a:spcBef>
                <a:spcPts val="0"/>
              </a:spcBef>
              <a:buNone/>
              <a:defRPr b="0" i="0" sz="900" u="none" cap="none" strike="noStrike">
                <a:solidFill>
                  <a:schemeClr val="lt1"/>
                </a:solidFill>
                <a:latin typeface="Century Gothic"/>
                <a:ea typeface="Century Gothic"/>
                <a:cs typeface="Century Gothic"/>
                <a:sym typeface="Century Gothic"/>
              </a:defRPr>
            </a:lvl3pPr>
            <a:lvl4pPr indent="0" lvl="3" marL="0" algn="ctr">
              <a:spcBef>
                <a:spcPts val="0"/>
              </a:spcBef>
              <a:buNone/>
              <a:defRPr b="0" i="0" sz="900" u="none" cap="none" strike="noStrike">
                <a:solidFill>
                  <a:schemeClr val="lt1"/>
                </a:solidFill>
                <a:latin typeface="Century Gothic"/>
                <a:ea typeface="Century Gothic"/>
                <a:cs typeface="Century Gothic"/>
                <a:sym typeface="Century Gothic"/>
              </a:defRPr>
            </a:lvl4pPr>
            <a:lvl5pPr indent="0" lvl="4" marL="0" algn="ctr">
              <a:spcBef>
                <a:spcPts val="0"/>
              </a:spcBef>
              <a:buNone/>
              <a:defRPr b="0" i="0" sz="900" u="none" cap="none" strike="noStrike">
                <a:solidFill>
                  <a:schemeClr val="lt1"/>
                </a:solidFill>
                <a:latin typeface="Century Gothic"/>
                <a:ea typeface="Century Gothic"/>
                <a:cs typeface="Century Gothic"/>
                <a:sym typeface="Century Gothic"/>
              </a:defRPr>
            </a:lvl5pPr>
            <a:lvl6pPr indent="0" lvl="5" marL="0" algn="ctr">
              <a:spcBef>
                <a:spcPts val="0"/>
              </a:spcBef>
              <a:buNone/>
              <a:defRPr b="0" i="0" sz="900" u="none" cap="none" strike="noStrike">
                <a:solidFill>
                  <a:schemeClr val="lt1"/>
                </a:solidFill>
                <a:latin typeface="Century Gothic"/>
                <a:ea typeface="Century Gothic"/>
                <a:cs typeface="Century Gothic"/>
                <a:sym typeface="Century Gothic"/>
              </a:defRPr>
            </a:lvl6pPr>
            <a:lvl7pPr indent="0" lvl="6" marL="0" algn="ctr">
              <a:spcBef>
                <a:spcPts val="0"/>
              </a:spcBef>
              <a:buNone/>
              <a:defRPr b="0" i="0" sz="900" u="none" cap="none" strike="noStrike">
                <a:solidFill>
                  <a:schemeClr val="lt1"/>
                </a:solidFill>
                <a:latin typeface="Century Gothic"/>
                <a:ea typeface="Century Gothic"/>
                <a:cs typeface="Century Gothic"/>
                <a:sym typeface="Century Gothic"/>
              </a:defRPr>
            </a:lvl7pPr>
            <a:lvl8pPr indent="0" lvl="7" marL="0" algn="ctr">
              <a:spcBef>
                <a:spcPts val="0"/>
              </a:spcBef>
              <a:buNone/>
              <a:defRPr b="0" i="0" sz="900" u="none" cap="none" strike="noStrike">
                <a:solidFill>
                  <a:schemeClr val="lt1"/>
                </a:solidFill>
                <a:latin typeface="Century Gothic"/>
                <a:ea typeface="Century Gothic"/>
                <a:cs typeface="Century Gothic"/>
                <a:sym typeface="Century Gothic"/>
              </a:defRPr>
            </a:lvl8pPr>
            <a:lvl9pPr indent="0" lvl="8" marL="0" algn="ctr">
              <a:spcBef>
                <a:spcPts val="0"/>
              </a:spcBef>
              <a:buNone/>
              <a:defRPr b="0" i="0" sz="9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94949"/>
            </a:gs>
            <a:gs pos="60000">
              <a:srgbClr val="626262"/>
            </a:gs>
            <a:gs pos="100000">
              <a:srgbClr val="8B8B8B"/>
            </a:gs>
          </a:gsLst>
          <a:lin ang="5400000" scaled="0"/>
        </a:gradFill>
      </p:bgPr>
    </p:bg>
    <p:spTree>
      <p:nvGrpSpPr>
        <p:cNvPr id="5" name="Shape 5"/>
        <p:cNvGrpSpPr/>
        <p:nvPr/>
      </p:nvGrpSpPr>
      <p:grpSpPr>
        <a:xfrm>
          <a:off x="0" y="0"/>
          <a:ext cx="0" cy="0"/>
          <a:chOff x="0" y="0"/>
          <a:chExt cx="0" cy="0"/>
        </a:xfrm>
      </p:grpSpPr>
      <p:sp>
        <p:nvSpPr>
          <p:cNvPr id="6" name="Google Shape;6;p11"/>
          <p:cNvSpPr/>
          <p:nvPr/>
        </p:nvSpPr>
        <p:spPr>
          <a:xfrm>
            <a:off x="7034" y="14068"/>
            <a:ext cx="9129932" cy="6836899"/>
          </a:xfrm>
          <a:prstGeom prst="rtTriangle">
            <a:avLst/>
          </a:prstGeom>
          <a:gradFill>
            <a:gsLst>
              <a:gs pos="0">
                <a:srgbClr val="D2D2D2">
                  <a:alpha val="9803"/>
                </a:srgbClr>
              </a:gs>
              <a:gs pos="70000">
                <a:srgbClr val="D2D2D2">
                  <a:alpha val="7843"/>
                </a:srgbClr>
              </a:gs>
              <a:gs pos="100000">
                <a:srgbClr val="D2D2D2">
                  <a:alpha val="784"/>
                </a:srgbClr>
              </a:gs>
            </a:gsLst>
            <a:lin ang="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cxnSp>
        <p:nvCxnSpPr>
          <p:cNvPr id="7" name="Google Shape;7;p11"/>
          <p:cNvCxnSpPr/>
          <p:nvPr/>
        </p:nvCxnSpPr>
        <p:spPr>
          <a:xfrm>
            <a:off x="0" y="7034"/>
            <a:ext cx="9136966" cy="6843933"/>
          </a:xfrm>
          <a:prstGeom prst="straightConnector1">
            <a:avLst/>
          </a:prstGeom>
          <a:noFill/>
          <a:ln cap="rnd" cmpd="sng" w="9525">
            <a:solidFill>
              <a:srgbClr val="BEBEBE">
                <a:alpha val="34901"/>
              </a:srgbClr>
            </a:solidFill>
            <a:prstDash val="solid"/>
            <a:round/>
            <a:headEnd len="sm" w="sm" type="none"/>
            <a:tailEnd len="sm" w="sm" type="none"/>
          </a:ln>
        </p:spPr>
      </p:cxnSp>
      <p:cxnSp>
        <p:nvCxnSpPr>
          <p:cNvPr id="8" name="Google Shape;8;p11"/>
          <p:cNvCxnSpPr/>
          <p:nvPr/>
        </p:nvCxnSpPr>
        <p:spPr>
          <a:xfrm flipH="1">
            <a:off x="6468794" y="4948410"/>
            <a:ext cx="2672861" cy="1900210"/>
          </a:xfrm>
          <a:prstGeom prst="straightConnector1">
            <a:avLst/>
          </a:prstGeom>
          <a:noFill/>
          <a:ln cap="rnd" cmpd="sng" w="9525">
            <a:solidFill>
              <a:srgbClr val="C5C5C5">
                <a:alpha val="44705"/>
              </a:srgbClr>
            </a:solidFill>
            <a:prstDash val="solid"/>
            <a:round/>
            <a:headEnd len="sm" w="sm" type="none"/>
            <a:tailEnd len="sm" w="sm" type="none"/>
          </a:ln>
        </p:spPr>
      </p:cxnSp>
      <p:sp>
        <p:nvSpPr>
          <p:cNvPr id="9" name="Google Shape;9;p11"/>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FF599C"/>
              </a:buClr>
              <a:buSzPts val="4200"/>
              <a:buFont typeface="Century Gothic"/>
              <a:buNone/>
              <a:defRPr b="0" i="0" sz="4200" u="none" cap="none" strike="noStrike">
                <a:solidFill>
                  <a:srgbClr val="FF599C"/>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1"/>
          <p:cNvSpPr txBox="1"/>
          <p:nvPr>
            <p:ph idx="1" type="body"/>
          </p:nvPr>
        </p:nvSpPr>
        <p:spPr>
          <a:xfrm>
            <a:off x="457200" y="1882808"/>
            <a:ext cx="8229600" cy="4572000"/>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600"/>
              </a:spcBef>
              <a:spcAft>
                <a:spcPts val="0"/>
              </a:spcAft>
              <a:buClr>
                <a:schemeClr val="accent1"/>
              </a:buClr>
              <a:buSzPts val="2400"/>
              <a:buFont typeface="Noto Sans Symbols"/>
              <a:buChar char="⦿"/>
              <a:defRPr b="0" i="0" sz="3000" u="none" cap="none" strike="noStrike">
                <a:solidFill>
                  <a:schemeClr val="lt1"/>
                </a:solidFill>
                <a:latin typeface="Century Gothic"/>
                <a:ea typeface="Century Gothic"/>
                <a:cs typeface="Century Gothic"/>
                <a:sym typeface="Century Gothic"/>
              </a:defRPr>
            </a:lvl1pPr>
            <a:lvl2pPr indent="-385444" lvl="1" marL="914400" marR="0" rtl="0" algn="l">
              <a:spcBef>
                <a:spcPts val="520"/>
              </a:spcBef>
              <a:spcAft>
                <a:spcPts val="0"/>
              </a:spcAft>
              <a:buClr>
                <a:schemeClr val="accent1"/>
              </a:buClr>
              <a:buSzPts val="2470"/>
              <a:buFont typeface="Verdana"/>
              <a:buChar char="›"/>
              <a:defRPr b="0" i="0" sz="2600" u="none" cap="none" strike="noStrike">
                <a:solidFill>
                  <a:schemeClr val="lt1"/>
                </a:solidFill>
                <a:latin typeface="Century Gothic"/>
                <a:ea typeface="Century Gothic"/>
                <a:cs typeface="Century Gothic"/>
                <a:sym typeface="Century Gothic"/>
              </a:defRPr>
            </a:lvl2pPr>
            <a:lvl3pPr indent="-381000" lvl="2" marL="1371600" marR="0" rtl="0" algn="l">
              <a:spcBef>
                <a:spcPts val="480"/>
              </a:spcBef>
              <a:spcAft>
                <a:spcPts val="0"/>
              </a:spcAft>
              <a:buClr>
                <a:schemeClr val="accent1"/>
              </a:buClr>
              <a:buSzPts val="2400"/>
              <a:buFont typeface="Noto Sans Symbols"/>
              <a:buChar char="●"/>
              <a:defRPr b="0" i="0" sz="2400" u="none" cap="none" strike="noStrike">
                <a:solidFill>
                  <a:schemeClr val="lt1"/>
                </a:solidFill>
                <a:latin typeface="Century Gothic"/>
                <a:ea typeface="Century Gothic"/>
                <a:cs typeface="Century Gothic"/>
                <a:sym typeface="Century Gothic"/>
              </a:defRPr>
            </a:lvl3pPr>
            <a:lvl4pPr indent="-355600" lvl="3" marL="1828800" marR="0" rtl="0" algn="l">
              <a:spcBef>
                <a:spcPts val="400"/>
              </a:spcBef>
              <a:spcAft>
                <a:spcPts val="0"/>
              </a:spcAft>
              <a:buClr>
                <a:schemeClr val="accent1"/>
              </a:buClr>
              <a:buSzPts val="2000"/>
              <a:buFont typeface="Noto Sans Symbols"/>
              <a:buChar char="●"/>
              <a:defRPr b="0" i="0" sz="2000" u="none" cap="none" strike="noStrike">
                <a:solidFill>
                  <a:schemeClr val="lt1"/>
                </a:solidFill>
                <a:latin typeface="Century Gothic"/>
                <a:ea typeface="Century Gothic"/>
                <a:cs typeface="Century Gothic"/>
                <a:sym typeface="Century Gothic"/>
              </a:defRPr>
            </a:lvl4pPr>
            <a:lvl5pPr indent="-349250" lvl="4" marL="2286000" marR="0" rtl="0" algn="l">
              <a:spcBef>
                <a:spcPts val="380"/>
              </a:spcBef>
              <a:spcAft>
                <a:spcPts val="0"/>
              </a:spcAft>
              <a:buClr>
                <a:srgbClr val="FF8EB1"/>
              </a:buClr>
              <a:buSzPts val="1900"/>
              <a:buFont typeface="Noto Sans Symbols"/>
              <a:buChar char="●"/>
              <a:defRPr b="0" i="0" sz="1900" u="none" cap="none" strike="noStrike">
                <a:solidFill>
                  <a:schemeClr val="lt1"/>
                </a:solidFill>
                <a:latin typeface="Century Gothic"/>
                <a:ea typeface="Century Gothic"/>
                <a:cs typeface="Century Gothic"/>
                <a:sym typeface="Century Gothic"/>
              </a:defRPr>
            </a:lvl5pPr>
            <a:lvl6pPr indent="-342900" lvl="5" marL="2743200" marR="0" rtl="0" algn="l">
              <a:spcBef>
                <a:spcPts val="360"/>
              </a:spcBef>
              <a:spcAft>
                <a:spcPts val="0"/>
              </a:spcAft>
              <a:buClr>
                <a:srgbClr val="FF8EB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6pPr>
            <a:lvl7pPr indent="-330200" lvl="6" marL="3200400" marR="0" rtl="0" algn="l">
              <a:spcBef>
                <a:spcPts val="320"/>
              </a:spcBef>
              <a:spcAft>
                <a:spcPts val="0"/>
              </a:spcAft>
              <a:buClr>
                <a:srgbClr val="FF8EB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spcBef>
                <a:spcPts val="320"/>
              </a:spcBef>
              <a:spcAft>
                <a:spcPts val="0"/>
              </a:spcAft>
              <a:buClr>
                <a:srgbClr val="FF8EB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spcBef>
                <a:spcPts val="320"/>
              </a:spcBef>
              <a:spcAft>
                <a:spcPts val="0"/>
              </a:spcAft>
              <a:buClr>
                <a:srgbClr val="FF8EB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9pPr>
          </a:lstStyle>
          <a:p/>
        </p:txBody>
      </p:sp>
      <p:sp>
        <p:nvSpPr>
          <p:cNvPr id="11" name="Google Shape;11;p11"/>
          <p:cNvSpPr txBox="1"/>
          <p:nvPr>
            <p:ph idx="10" type="dt"/>
          </p:nvPr>
        </p:nvSpPr>
        <p:spPr>
          <a:xfrm>
            <a:off x="4791456" y="6480969"/>
            <a:ext cx="2133600" cy="30175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2" name="Google Shape;12;p11"/>
          <p:cNvSpPr txBox="1"/>
          <p:nvPr>
            <p:ph idx="11" type="ftr"/>
          </p:nvPr>
        </p:nvSpPr>
        <p:spPr>
          <a:xfrm>
            <a:off x="457200" y="6481890"/>
            <a:ext cx="4260056" cy="300831"/>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 name="Google Shape;13;p11"/>
          <p:cNvSpPr txBox="1"/>
          <p:nvPr>
            <p:ph idx="12" type="sldNum"/>
          </p:nvPr>
        </p:nvSpPr>
        <p:spPr>
          <a:xfrm>
            <a:off x="7589520" y="6480969"/>
            <a:ext cx="502920" cy="301752"/>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12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12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12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12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12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12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12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12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0" y="3200400"/>
            <a:ext cx="8672512" cy="1470025"/>
          </a:xfrm>
          <a:prstGeom prst="rect">
            <a:avLst/>
          </a:prstGeom>
          <a:noFill/>
          <a:ln>
            <a:noFill/>
          </a:ln>
        </p:spPr>
        <p:txBody>
          <a:bodyPr anchorCtr="0" anchor="b" bIns="45700" lIns="91425" spcFirstLastPara="1" rIns="91425" wrap="square" tIns="45700">
            <a:normAutofit fontScale="90000"/>
          </a:bodyPr>
          <a:lstStyle/>
          <a:p>
            <a:pPr indent="0" lvl="0" marL="484632" rtl="0" algn="r">
              <a:spcBef>
                <a:spcPts val="0"/>
              </a:spcBef>
              <a:spcAft>
                <a:spcPts val="0"/>
              </a:spcAft>
              <a:buClr>
                <a:srgbClr val="FF599C"/>
              </a:buClr>
              <a:buSzPct val="100000"/>
              <a:buFont typeface="Century Gothic"/>
              <a:buNone/>
            </a:pPr>
            <a:r>
              <a:rPr b="1" lang="en-US" sz="10000"/>
              <a:t>SWITCH</a:t>
            </a:r>
            <a:br>
              <a:rPr b="1" lang="en-US" sz="10000"/>
            </a:br>
            <a:r>
              <a:rPr b="1" lang="en-US"/>
              <a:t>Naredba višestrukog grananja</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381000" y="0"/>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Century Gothic"/>
              <a:buNone/>
            </a:pPr>
            <a:r>
              <a:rPr lang="en-US"/>
              <a:t>Switch - Zadaci za vežbu</a:t>
            </a:r>
            <a:endParaRPr/>
          </a:p>
        </p:txBody>
      </p:sp>
      <p:sp>
        <p:nvSpPr>
          <p:cNvPr id="146" name="Google Shape;146;p10"/>
          <p:cNvSpPr txBox="1"/>
          <p:nvPr>
            <p:ph idx="1" type="body"/>
          </p:nvPr>
        </p:nvSpPr>
        <p:spPr>
          <a:xfrm>
            <a:off x="152400" y="1219200"/>
            <a:ext cx="8839200" cy="5410200"/>
          </a:xfrm>
          <a:prstGeom prst="rect">
            <a:avLst/>
          </a:prstGeom>
          <a:noFill/>
          <a:ln>
            <a:noFill/>
          </a:ln>
        </p:spPr>
        <p:txBody>
          <a:bodyPr anchorCtr="0" anchor="t" bIns="45700" lIns="91425" spcFirstLastPara="1" rIns="91425" wrap="square" tIns="45700">
            <a:normAutofit fontScale="92500" lnSpcReduction="20000"/>
          </a:bodyPr>
          <a:lstStyle/>
          <a:p>
            <a:pPr indent="-514350" lvl="0" marL="578358" rtl="0" algn="l">
              <a:spcBef>
                <a:spcPts val="0"/>
              </a:spcBef>
              <a:spcAft>
                <a:spcPts val="0"/>
              </a:spcAft>
              <a:buSzPct val="80000"/>
              <a:buFont typeface="Century Gothic"/>
              <a:buAutoNum type="arabicPeriod" startAt="5"/>
            </a:pPr>
            <a:r>
              <a:rPr lang="en-US"/>
              <a:t>Za preuzeti dan sa računara ispisati još koliko dana je preostalo do vikenda.</a:t>
            </a:r>
            <a:endParaRPr/>
          </a:p>
          <a:p>
            <a:pPr indent="-514350" lvl="0" marL="578358" rtl="0" algn="l">
              <a:spcBef>
                <a:spcPts val="555"/>
              </a:spcBef>
              <a:spcAft>
                <a:spcPts val="0"/>
              </a:spcAft>
              <a:buSzPct val="80000"/>
              <a:buFont typeface="Century Gothic"/>
              <a:buAutoNum type="arabicPeriod" startAt="5"/>
            </a:pPr>
            <a:r>
              <a:rPr lang="en-US"/>
              <a:t>Preuzeti redni broj meseca sa računara i ispisati koji je to mesec u godini.</a:t>
            </a:r>
            <a:endParaRPr/>
          </a:p>
          <a:p>
            <a:pPr indent="-514350" lvl="0" marL="578358" rtl="0" algn="l">
              <a:spcBef>
                <a:spcPts val="555"/>
              </a:spcBef>
              <a:spcAft>
                <a:spcPts val="0"/>
              </a:spcAft>
              <a:buSzPct val="80000"/>
              <a:buFont typeface="Century Gothic"/>
              <a:buAutoNum type="arabicPeriod" startAt="5"/>
            </a:pPr>
            <a:r>
              <a:rPr lang="en-US"/>
              <a:t>Preuzeti redni broj meseca sa računara i ispisati koliko taj mesec ima dana. Ukoliko je u pitanju mesec februar, preuzeti i godinu sa računara, ispitati da li je godina prestupna i na osnovu toga ispisati broj dana meseca februara.</a:t>
            </a:r>
            <a:endParaRPr/>
          </a:p>
          <a:p>
            <a:pPr indent="-514350" lvl="0" marL="578358" rtl="0" algn="l">
              <a:spcBef>
                <a:spcPts val="555"/>
              </a:spcBef>
              <a:spcAft>
                <a:spcPts val="0"/>
              </a:spcAft>
              <a:buSzPct val="80000"/>
              <a:buFont typeface="Century Gothic"/>
              <a:buAutoNum type="arabicPeriod" startAt="5"/>
            </a:pPr>
            <a:r>
              <a:rPr lang="en-US"/>
              <a:t>Na osnovu unete boje na engleskom jeziku obojiti tekst paragrafa u crveno, zeleno ili plavo. Ukoliko nije uneta ni jedna od ove tri boje, tekst paragrafa obojiti u žuto.</a:t>
            </a:r>
            <a:endParaRPr/>
          </a:p>
          <a:p>
            <a:pPr indent="0" lvl="0" marL="64008" rtl="0" algn="l">
              <a:spcBef>
                <a:spcPts val="555"/>
              </a:spcBef>
              <a:spcAft>
                <a:spcPts val="0"/>
              </a:spcAft>
              <a:buSzPct val="8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500"/>
              <a:buFont typeface="Century Gothic"/>
              <a:buNone/>
            </a:pPr>
            <a:r>
              <a:rPr b="1" lang="en-US" sz="4500"/>
              <a:t>Switch naredba</a:t>
            </a:r>
            <a:endParaRPr b="1" sz="4500"/>
          </a:p>
        </p:txBody>
      </p:sp>
      <p:sp>
        <p:nvSpPr>
          <p:cNvPr id="98" name="Google Shape;98;p2"/>
          <p:cNvSpPr txBox="1"/>
          <p:nvPr>
            <p:ph idx="1" type="body"/>
          </p:nvPr>
        </p:nvSpPr>
        <p:spPr>
          <a:xfrm>
            <a:off x="457200" y="1882808"/>
            <a:ext cx="8229600" cy="4572000"/>
          </a:xfrm>
          <a:prstGeom prst="rect">
            <a:avLst/>
          </a:prstGeom>
          <a:noFill/>
          <a:ln>
            <a:noFill/>
          </a:ln>
        </p:spPr>
        <p:txBody>
          <a:bodyPr anchorCtr="0" anchor="t" bIns="45700" lIns="91425" spcFirstLastPara="1" rIns="91425" wrap="square" tIns="45700">
            <a:normAutofit/>
          </a:bodyPr>
          <a:lstStyle/>
          <a:p>
            <a:pPr indent="-384047" lvl="0" marL="448056" rtl="0" algn="l">
              <a:spcBef>
                <a:spcPts val="0"/>
              </a:spcBef>
              <a:spcAft>
                <a:spcPts val="0"/>
              </a:spcAft>
              <a:buSzPts val="2800"/>
              <a:buChar char="⦿"/>
            </a:pPr>
            <a:r>
              <a:rPr lang="en-US" sz="3500"/>
              <a:t>Switch naredba ili naredba višestrukog grananja je u nekim programskim jezicima poznata još i kao </a:t>
            </a:r>
            <a:r>
              <a:rPr b="1" lang="en-US" sz="3500"/>
              <a:t>Case naredba</a:t>
            </a:r>
            <a:r>
              <a:rPr lang="en-US" sz="3500"/>
              <a:t> ili </a:t>
            </a:r>
            <a:r>
              <a:rPr b="1" lang="en-US" sz="3500"/>
              <a:t>Select naredba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500"/>
              <a:buFont typeface="Century Gothic"/>
              <a:buNone/>
            </a:pPr>
            <a:r>
              <a:rPr b="1" lang="en-US" sz="4500"/>
              <a:t>Switch naredba</a:t>
            </a:r>
            <a:endParaRPr b="1" sz="4500"/>
          </a:p>
        </p:txBody>
      </p:sp>
      <p:sp>
        <p:nvSpPr>
          <p:cNvPr id="104" name="Google Shape;104;p3"/>
          <p:cNvSpPr txBox="1"/>
          <p:nvPr>
            <p:ph idx="1" type="body"/>
          </p:nvPr>
        </p:nvSpPr>
        <p:spPr>
          <a:xfrm>
            <a:off x="457200" y="1882808"/>
            <a:ext cx="8229600" cy="4572000"/>
          </a:xfrm>
          <a:prstGeom prst="rect">
            <a:avLst/>
          </a:prstGeom>
          <a:noFill/>
          <a:ln>
            <a:noFill/>
          </a:ln>
        </p:spPr>
        <p:txBody>
          <a:bodyPr anchorCtr="0" anchor="t" bIns="45700" lIns="91425" spcFirstLastPara="1" rIns="91425" wrap="square" tIns="45700">
            <a:normAutofit lnSpcReduction="10000"/>
          </a:bodyPr>
          <a:lstStyle/>
          <a:p>
            <a:pPr indent="-384048" lvl="0" marL="448056" rtl="0" algn="l">
              <a:spcBef>
                <a:spcPts val="0"/>
              </a:spcBef>
              <a:spcAft>
                <a:spcPts val="0"/>
              </a:spcAft>
              <a:buSzPts val="2880"/>
              <a:buChar char="⦿"/>
            </a:pPr>
            <a:r>
              <a:rPr lang="en-US" sz="3600"/>
              <a:t>Switch naredbom proveravamo da li je neki izraz jednak nekoj od više konstantnih vrednosti i u zavisnosti od toga, izvršavaju se određene akcije.</a:t>
            </a:r>
            <a:endParaRPr/>
          </a:p>
          <a:p>
            <a:pPr indent="-384048" lvl="0" marL="448056" rtl="0" algn="l">
              <a:spcBef>
                <a:spcPts val="720"/>
              </a:spcBef>
              <a:spcAft>
                <a:spcPts val="0"/>
              </a:spcAft>
              <a:buSzPts val="2880"/>
              <a:buChar char="⦿"/>
            </a:pPr>
            <a:r>
              <a:rPr lang="en-US" sz="3600"/>
              <a:t>Ovom naredbom možemo da zamenimo višestruko pojavljivanje narebde if.</a:t>
            </a:r>
            <a:endParaRPr b="1" sz="3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500"/>
              <a:buFont typeface="Century Gothic"/>
              <a:buNone/>
            </a:pPr>
            <a:r>
              <a:rPr b="1" lang="en-US" sz="4500"/>
              <a:t>Switch – sintaksa </a:t>
            </a:r>
            <a:endParaRPr b="1" sz="4500"/>
          </a:p>
        </p:txBody>
      </p:sp>
      <p:sp>
        <p:nvSpPr>
          <p:cNvPr id="110" name="Google Shape;110;p4"/>
          <p:cNvSpPr txBox="1"/>
          <p:nvPr>
            <p:ph idx="1" type="body"/>
          </p:nvPr>
        </p:nvSpPr>
        <p:spPr>
          <a:xfrm>
            <a:off x="381000" y="1447800"/>
            <a:ext cx="8229600" cy="4572000"/>
          </a:xfrm>
          <a:prstGeom prst="rect">
            <a:avLst/>
          </a:prstGeom>
          <a:noFill/>
          <a:ln>
            <a:noFill/>
          </a:ln>
        </p:spPr>
        <p:txBody>
          <a:bodyPr anchorCtr="0" anchor="t" bIns="45700" lIns="91425" spcFirstLastPara="1" rIns="91425" wrap="square" tIns="45700">
            <a:noAutofit/>
          </a:bodyPr>
          <a:lstStyle/>
          <a:p>
            <a:pPr indent="0" lvl="0" marL="64008" rtl="0" algn="l">
              <a:spcBef>
                <a:spcPts val="0"/>
              </a:spcBef>
              <a:spcAft>
                <a:spcPts val="0"/>
              </a:spcAft>
              <a:buSzPts val="1840"/>
              <a:buNone/>
            </a:pPr>
            <a:r>
              <a:rPr b="1" lang="en-US" sz="2300"/>
              <a:t>switch (</a:t>
            </a:r>
            <a:r>
              <a:rPr b="1" i="1" lang="en-US" sz="2300"/>
              <a:t>n</a:t>
            </a:r>
            <a:r>
              <a:rPr b="1" lang="en-US" sz="2300"/>
              <a:t>) </a:t>
            </a:r>
            <a:endParaRPr b="1" sz="2300"/>
          </a:p>
          <a:p>
            <a:pPr indent="0" lvl="0" marL="64008" rtl="0" algn="l">
              <a:spcBef>
                <a:spcPts val="460"/>
              </a:spcBef>
              <a:spcAft>
                <a:spcPts val="0"/>
              </a:spcAft>
              <a:buSzPts val="1840"/>
              <a:buNone/>
            </a:pPr>
            <a:r>
              <a:rPr b="1" lang="en-US" sz="2300"/>
              <a:t>{</a:t>
            </a:r>
            <a:br>
              <a:rPr lang="en-US" sz="2300"/>
            </a:br>
            <a:r>
              <a:rPr lang="en-US" sz="2300"/>
              <a:t>    </a:t>
            </a:r>
            <a:r>
              <a:rPr b="1" lang="en-US" sz="2300"/>
              <a:t>case </a:t>
            </a:r>
            <a:r>
              <a:rPr b="1" i="1" lang="en-US" sz="2300"/>
              <a:t>vrenost1:</a:t>
            </a:r>
            <a:br>
              <a:rPr lang="en-US" sz="2300"/>
            </a:br>
            <a:r>
              <a:rPr lang="en-US" sz="2300"/>
              <a:t>  </a:t>
            </a:r>
            <a:r>
              <a:rPr i="1" lang="en-US" sz="2300"/>
              <a:t>      izvrši odgovarajući blok naredbi</a:t>
            </a:r>
            <a:br>
              <a:rPr lang="en-US" sz="2300"/>
            </a:br>
            <a:r>
              <a:rPr lang="en-US" sz="2300"/>
              <a:t>        </a:t>
            </a:r>
            <a:r>
              <a:rPr b="1" lang="en-US" sz="2300"/>
              <a:t>break;</a:t>
            </a:r>
            <a:br>
              <a:rPr lang="en-US" sz="2300"/>
            </a:br>
            <a:r>
              <a:rPr lang="en-US" sz="2300"/>
              <a:t>    </a:t>
            </a:r>
            <a:r>
              <a:rPr b="1" lang="en-US" sz="2300"/>
              <a:t>case </a:t>
            </a:r>
            <a:r>
              <a:rPr b="1" i="1" lang="en-US" sz="2300"/>
              <a:t>vrednost2:</a:t>
            </a:r>
            <a:br>
              <a:rPr lang="en-US" sz="2300"/>
            </a:br>
            <a:r>
              <a:rPr lang="en-US" sz="2300"/>
              <a:t>  </a:t>
            </a:r>
            <a:r>
              <a:rPr i="1" lang="en-US" sz="2300"/>
              <a:t>      izvrši odgovarajući blok naredbi</a:t>
            </a:r>
            <a:br>
              <a:rPr lang="en-US" sz="2300"/>
            </a:br>
            <a:r>
              <a:rPr lang="en-US" sz="2300"/>
              <a:t>        </a:t>
            </a:r>
            <a:r>
              <a:rPr b="1" lang="en-US" sz="2300"/>
              <a:t>break;</a:t>
            </a:r>
            <a:br>
              <a:rPr lang="en-US" sz="2300"/>
            </a:br>
            <a:r>
              <a:rPr lang="en-US" sz="2300"/>
              <a:t>    </a:t>
            </a:r>
            <a:r>
              <a:rPr b="1" lang="en-US" sz="2300"/>
              <a:t>case </a:t>
            </a:r>
            <a:r>
              <a:rPr b="1" i="1" lang="en-US" sz="2300"/>
              <a:t>vrednost3:</a:t>
            </a:r>
            <a:br>
              <a:rPr lang="en-US" sz="2300"/>
            </a:br>
            <a:r>
              <a:rPr lang="en-US" sz="2300"/>
              <a:t>  </a:t>
            </a:r>
            <a:r>
              <a:rPr i="1" lang="en-US" sz="2300"/>
              <a:t>      izvrši odgovarajući blok naredbi</a:t>
            </a:r>
            <a:br>
              <a:rPr lang="en-US" sz="2300"/>
            </a:br>
            <a:r>
              <a:rPr lang="en-US" sz="2300"/>
              <a:t>        </a:t>
            </a:r>
            <a:r>
              <a:rPr b="1" lang="en-US" sz="2300"/>
              <a:t>break;</a:t>
            </a:r>
            <a:br>
              <a:rPr lang="en-US" sz="2300"/>
            </a:br>
            <a:r>
              <a:rPr lang="en-US" sz="2300"/>
              <a:t>    ...</a:t>
            </a:r>
            <a:br>
              <a:rPr lang="en-US" sz="2300"/>
            </a:br>
            <a:r>
              <a:rPr lang="en-US" sz="2300"/>
              <a:t>    </a:t>
            </a:r>
            <a:r>
              <a:rPr b="1" lang="en-US" sz="2300"/>
              <a:t>default:</a:t>
            </a:r>
            <a:br>
              <a:rPr lang="en-US" sz="2300"/>
            </a:br>
            <a:r>
              <a:rPr lang="en-US" sz="2300"/>
              <a:t>  </a:t>
            </a:r>
            <a:r>
              <a:rPr i="1" lang="en-US" sz="2300"/>
              <a:t>     kod se ne može izvršiti</a:t>
            </a:r>
            <a:br>
              <a:rPr lang="en-US" sz="2300"/>
            </a:br>
            <a:r>
              <a:rPr b="1" lang="en-US" sz="2300"/>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500"/>
              <a:buFont typeface="Century Gothic"/>
              <a:buNone/>
            </a:pPr>
            <a:r>
              <a:rPr b="1" lang="en-US" sz="4500"/>
              <a:t>Switch naredba</a:t>
            </a:r>
            <a:endParaRPr b="1" sz="4500"/>
          </a:p>
        </p:txBody>
      </p:sp>
      <p:sp>
        <p:nvSpPr>
          <p:cNvPr id="116" name="Google Shape;116;p5"/>
          <p:cNvSpPr txBox="1"/>
          <p:nvPr>
            <p:ph idx="1" type="body"/>
          </p:nvPr>
        </p:nvSpPr>
        <p:spPr>
          <a:xfrm>
            <a:off x="457200" y="1524000"/>
            <a:ext cx="8229600" cy="4930808"/>
          </a:xfrm>
          <a:prstGeom prst="rect">
            <a:avLst/>
          </a:prstGeom>
          <a:noFill/>
          <a:ln>
            <a:noFill/>
          </a:ln>
        </p:spPr>
        <p:txBody>
          <a:bodyPr anchorCtr="0" anchor="t" bIns="45700" lIns="91425" spcFirstLastPara="1" rIns="91425" wrap="square" tIns="45700">
            <a:normAutofit fontScale="92500" lnSpcReduction="20000"/>
          </a:bodyPr>
          <a:lstStyle/>
          <a:p>
            <a:pPr indent="-384047" lvl="0" marL="448056" rtl="0" algn="l">
              <a:spcBef>
                <a:spcPts val="0"/>
              </a:spcBef>
              <a:spcAft>
                <a:spcPts val="0"/>
              </a:spcAft>
              <a:buSzPct val="79999"/>
              <a:buChar char="⦿"/>
            </a:pPr>
            <a:r>
              <a:rPr lang="en-US" sz="3600"/>
              <a:t>Svaki izraz predstavlja određeni slučaj. Ako neki slučaj odgovara vrednosti izraza, izvršavanje počinje od tog slučaja, tj. izvršavaju se sve naredbe koje odgovaraju tom slučaju, ali i sve ostale koje odgovaraju slučajevima navedenim posle tog slučaja (obratiti pažnju na break u svakom slučaju).</a:t>
            </a:r>
            <a:endParaRPr/>
          </a:p>
          <a:p>
            <a:pPr indent="-384047" lvl="0" marL="448056" rtl="0" algn="l">
              <a:spcBef>
                <a:spcPts val="666"/>
              </a:spcBef>
              <a:spcAft>
                <a:spcPts val="0"/>
              </a:spcAft>
              <a:buSzPct val="79999"/>
              <a:buChar char="⦿"/>
            </a:pPr>
            <a:r>
              <a:rPr lang="en-US" sz="3600"/>
              <a:t> Svi izrazi slučajeva treba da su različiti</a:t>
            </a:r>
            <a:endParaRPr b="1" sz="3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500"/>
              <a:buFont typeface="Century Gothic"/>
              <a:buNone/>
            </a:pPr>
            <a:r>
              <a:rPr b="1" lang="en-US" sz="4500"/>
              <a:t>Switch naredba</a:t>
            </a:r>
            <a:endParaRPr b="1" sz="4500"/>
          </a:p>
        </p:txBody>
      </p:sp>
      <p:sp>
        <p:nvSpPr>
          <p:cNvPr id="122" name="Google Shape;122;p6"/>
          <p:cNvSpPr txBox="1"/>
          <p:nvPr>
            <p:ph idx="1" type="body"/>
          </p:nvPr>
        </p:nvSpPr>
        <p:spPr>
          <a:xfrm>
            <a:off x="457200" y="1524000"/>
            <a:ext cx="8229600" cy="5257800"/>
          </a:xfrm>
          <a:prstGeom prst="rect">
            <a:avLst/>
          </a:prstGeom>
          <a:noFill/>
          <a:ln>
            <a:noFill/>
          </a:ln>
        </p:spPr>
        <p:txBody>
          <a:bodyPr anchorCtr="0" anchor="t" bIns="45700" lIns="91425" spcFirstLastPara="1" rIns="91425" wrap="square" tIns="45700">
            <a:normAutofit/>
          </a:bodyPr>
          <a:lstStyle/>
          <a:p>
            <a:pPr indent="-384047" lvl="0" marL="448056" rtl="0" algn="l">
              <a:spcBef>
                <a:spcPts val="0"/>
              </a:spcBef>
              <a:spcAft>
                <a:spcPts val="0"/>
              </a:spcAft>
              <a:buSzPts val="2560"/>
              <a:buChar char="⦿"/>
            </a:pPr>
            <a:r>
              <a:rPr lang="en-US" sz="3200"/>
              <a:t>Slučaj default ako se navodi, mora se navesti poslednji. Naredbe koje se navedu u ovom slučaju se izvršavaju ako se izraz u uslovu ne poklapa ni sa jednim prethodno navedenim slučajem </a:t>
            </a:r>
            <a:endParaRPr sz="3200"/>
          </a:p>
          <a:p>
            <a:pPr indent="-384047" lvl="0" marL="448056" rtl="0" algn="l">
              <a:spcBef>
                <a:spcPts val="640"/>
              </a:spcBef>
              <a:spcAft>
                <a:spcPts val="0"/>
              </a:spcAft>
              <a:buSzPts val="2560"/>
              <a:buChar char="⦿"/>
            </a:pPr>
            <a:r>
              <a:rPr lang="en-US" sz="3200"/>
              <a:t>Ako se default ne navede, i ako se izraz u uslovu ne poklapa ni sa jednim slučajem, onda se ne izvršavaju nikakve naredbe</a:t>
            </a:r>
            <a:endParaRPr b="1" sz="3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457200" y="12700"/>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500"/>
              <a:buFont typeface="Century Gothic"/>
              <a:buNone/>
            </a:pPr>
            <a:r>
              <a:rPr b="1" lang="en-US" sz="4500"/>
              <a:t>Switch – primer</a:t>
            </a:r>
            <a:endParaRPr b="1" sz="4500"/>
          </a:p>
        </p:txBody>
      </p:sp>
      <p:sp>
        <p:nvSpPr>
          <p:cNvPr id="128" name="Google Shape;128;p7"/>
          <p:cNvSpPr txBox="1"/>
          <p:nvPr>
            <p:ph idx="1" type="body"/>
          </p:nvPr>
        </p:nvSpPr>
        <p:spPr>
          <a:xfrm>
            <a:off x="381000" y="1066800"/>
            <a:ext cx="8610600" cy="4572000"/>
          </a:xfrm>
          <a:prstGeom prst="rect">
            <a:avLst/>
          </a:prstGeom>
          <a:noFill/>
          <a:ln>
            <a:noFill/>
          </a:ln>
        </p:spPr>
        <p:txBody>
          <a:bodyPr anchorCtr="0" anchor="t" bIns="45700" lIns="91425" spcFirstLastPara="1" rIns="91425" wrap="square" tIns="45700">
            <a:noAutofit/>
          </a:bodyPr>
          <a:lstStyle/>
          <a:p>
            <a:pPr indent="0" lvl="0" marL="64008" rtl="0" algn="l">
              <a:spcBef>
                <a:spcPts val="0"/>
              </a:spcBef>
              <a:spcAft>
                <a:spcPts val="0"/>
              </a:spcAft>
              <a:buSzPts val="1840"/>
              <a:buNone/>
            </a:pPr>
            <a:r>
              <a:rPr lang="en-US" sz="2200"/>
              <a:t>let </a:t>
            </a:r>
            <a:r>
              <a:rPr lang="en-US" sz="2200"/>
              <a:t>boja = ”crvena";</a:t>
            </a:r>
            <a:br>
              <a:rPr lang="en-US" sz="2200"/>
            </a:br>
            <a:br>
              <a:rPr lang="en-US" sz="2200"/>
            </a:br>
            <a:r>
              <a:rPr lang="en-US" sz="2200"/>
              <a:t>switch (boja) </a:t>
            </a:r>
            <a:br>
              <a:rPr lang="en-US" sz="2200"/>
            </a:br>
            <a:r>
              <a:rPr lang="en-US" sz="2200"/>
              <a:t>{</a:t>
            </a:r>
            <a:br>
              <a:rPr lang="en-US" sz="2200"/>
            </a:br>
            <a:r>
              <a:rPr lang="en-US" sz="2200"/>
              <a:t>    case ”crvena":</a:t>
            </a:r>
            <a:br>
              <a:rPr lang="en-US" sz="2200"/>
            </a:br>
            <a:r>
              <a:rPr lang="en-US" sz="2200"/>
              <a:t>	   console.log("Odabrali ste crvenu boju!“);</a:t>
            </a:r>
            <a:br>
              <a:rPr lang="en-US" sz="2200"/>
            </a:br>
            <a:r>
              <a:rPr lang="en-US" sz="2200"/>
              <a:t>        break;</a:t>
            </a:r>
            <a:br>
              <a:rPr lang="en-US" sz="2200"/>
            </a:br>
            <a:r>
              <a:rPr lang="en-US" sz="2200"/>
              <a:t>    case ”plava":</a:t>
            </a:r>
            <a:br>
              <a:rPr lang="en-US" sz="2200"/>
            </a:br>
            <a:r>
              <a:rPr lang="en-US" sz="2200"/>
              <a:t>        </a:t>
            </a:r>
            <a:r>
              <a:rPr lang="en-US" sz="2200"/>
              <a:t>console.log("</a:t>
            </a:r>
            <a:r>
              <a:rPr lang="en-US" sz="2200"/>
              <a:t>Odabrali ste plavu boju!");</a:t>
            </a:r>
            <a:br>
              <a:rPr lang="en-US" sz="2200"/>
            </a:br>
            <a:r>
              <a:rPr lang="en-US" sz="2200"/>
              <a:t>        break;</a:t>
            </a:r>
            <a:br>
              <a:rPr lang="en-US" sz="2200"/>
            </a:br>
            <a:r>
              <a:rPr lang="en-US" sz="2200"/>
              <a:t>    case ”zelena":</a:t>
            </a:r>
            <a:br>
              <a:rPr lang="en-US" sz="2200"/>
            </a:br>
            <a:r>
              <a:rPr lang="en-US" sz="2200"/>
              <a:t>        </a:t>
            </a:r>
            <a:r>
              <a:rPr lang="en-US" sz="2200"/>
              <a:t>console.log("</a:t>
            </a:r>
            <a:r>
              <a:rPr lang="en-US" sz="2200"/>
              <a:t>Odabrali ste zelenu boju!");</a:t>
            </a:r>
            <a:br>
              <a:rPr lang="en-US" sz="2200"/>
            </a:br>
            <a:r>
              <a:rPr lang="en-US" sz="2200"/>
              <a:t>        break;</a:t>
            </a:r>
            <a:br>
              <a:rPr lang="en-US" sz="2200"/>
            </a:br>
            <a:r>
              <a:rPr lang="en-US" sz="2200"/>
              <a:t>    default:</a:t>
            </a:r>
            <a:br>
              <a:rPr lang="en-US" sz="2200"/>
            </a:br>
            <a:r>
              <a:rPr lang="en-US" sz="2200"/>
              <a:t>        </a:t>
            </a:r>
            <a:r>
              <a:rPr lang="en-US" sz="2200"/>
              <a:t>console.log("</a:t>
            </a:r>
            <a:r>
              <a:rPr lang="en-US" sz="2200"/>
              <a:t>Niste odabrali crvenu, plavu i zelenu boju!");</a:t>
            </a:r>
            <a:br>
              <a:rPr lang="en-US" sz="2200"/>
            </a:br>
            <a:r>
              <a:rPr lang="en-US" sz="2200"/>
              <a:t>}</a:t>
            </a:r>
            <a:endParaRPr b="1"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Century Gothic"/>
              <a:buNone/>
            </a:pPr>
            <a:r>
              <a:rPr lang="en-US"/>
              <a:t>Promena Switch u IF</a:t>
            </a:r>
            <a:endParaRPr/>
          </a:p>
        </p:txBody>
      </p:sp>
      <p:sp>
        <p:nvSpPr>
          <p:cNvPr id="134" name="Google Shape;134;p8"/>
          <p:cNvSpPr txBox="1"/>
          <p:nvPr>
            <p:ph idx="1" type="body"/>
          </p:nvPr>
        </p:nvSpPr>
        <p:spPr>
          <a:xfrm>
            <a:off x="457200" y="1882808"/>
            <a:ext cx="8229600" cy="4572000"/>
          </a:xfrm>
          <a:prstGeom prst="rect">
            <a:avLst/>
          </a:prstGeom>
          <a:noFill/>
          <a:ln>
            <a:noFill/>
          </a:ln>
        </p:spPr>
        <p:txBody>
          <a:bodyPr anchorCtr="0" anchor="t" bIns="45700" lIns="91425" spcFirstLastPara="1" rIns="91425" wrap="square" tIns="45700">
            <a:normAutofit/>
          </a:bodyPr>
          <a:lstStyle/>
          <a:p>
            <a:pPr indent="-384047" lvl="0" marL="448056" rtl="0" algn="l">
              <a:spcBef>
                <a:spcPts val="0"/>
              </a:spcBef>
              <a:spcAft>
                <a:spcPts val="0"/>
              </a:spcAft>
              <a:buSzPts val="2560"/>
              <a:buChar char="⦿"/>
            </a:pPr>
            <a:r>
              <a:rPr lang="en-US" sz="3200"/>
              <a:t>Kako bi prethodni zadatak izgledao kada bismo ga implementirali pomoću IF naredbe grananja?</a:t>
            </a:r>
            <a:endParaRPr sz="3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457200" y="152400"/>
            <a:ext cx="8229600" cy="1399032"/>
          </a:xfrm>
          <a:prstGeom prst="rect">
            <a:avLst/>
          </a:prstGeom>
          <a:noFill/>
          <a:ln>
            <a:noFill/>
          </a:ln>
        </p:spPr>
        <p:txBody>
          <a:bodyPr anchorCtr="0" anchor="ctr" bIns="45700" lIns="91425" spcFirstLastPara="1" rIns="91425" wrap="square" tIns="45700">
            <a:normAutofit/>
          </a:bodyPr>
          <a:lstStyle/>
          <a:p>
            <a:pPr indent="0" lvl="0" marL="484632" rtl="0" algn="l">
              <a:spcBef>
                <a:spcPts val="0"/>
              </a:spcBef>
              <a:spcAft>
                <a:spcPts val="0"/>
              </a:spcAft>
              <a:buClr>
                <a:srgbClr val="FF599C"/>
              </a:buClr>
              <a:buSzPts val="4200"/>
              <a:buFont typeface="Century Gothic"/>
              <a:buNone/>
            </a:pPr>
            <a:r>
              <a:rPr lang="en-US"/>
              <a:t>Switch - Zadaci za vežbu</a:t>
            </a:r>
            <a:endParaRPr/>
          </a:p>
        </p:txBody>
      </p:sp>
      <p:sp>
        <p:nvSpPr>
          <p:cNvPr id="140" name="Google Shape;140;p9"/>
          <p:cNvSpPr txBox="1"/>
          <p:nvPr>
            <p:ph idx="1" type="body"/>
          </p:nvPr>
        </p:nvSpPr>
        <p:spPr>
          <a:xfrm>
            <a:off x="76200" y="1295400"/>
            <a:ext cx="9067800" cy="5105400"/>
          </a:xfrm>
          <a:prstGeom prst="rect">
            <a:avLst/>
          </a:prstGeom>
          <a:noFill/>
          <a:ln>
            <a:noFill/>
          </a:ln>
        </p:spPr>
        <p:txBody>
          <a:bodyPr anchorCtr="0" anchor="t" bIns="45700" lIns="91425" spcFirstLastPara="1" rIns="91425" wrap="square" tIns="45700">
            <a:noAutofit/>
          </a:bodyPr>
          <a:lstStyle/>
          <a:p>
            <a:pPr indent="-514350" lvl="0" marL="578358" rtl="0" algn="l">
              <a:spcBef>
                <a:spcPts val="0"/>
              </a:spcBef>
              <a:spcAft>
                <a:spcPts val="0"/>
              </a:spcAft>
              <a:buSzPts val="2000"/>
              <a:buFont typeface="Century Gothic"/>
              <a:buAutoNum type="arabicPeriod"/>
            </a:pPr>
            <a:r>
              <a:rPr lang="en-US" sz="2500"/>
              <a:t>Za uneti redni broj dana ispisati koji je to dan u nedelji (1. dan je ponedeljak).</a:t>
            </a:r>
            <a:endParaRPr/>
          </a:p>
          <a:p>
            <a:pPr indent="-514350" lvl="0" marL="578358" rtl="0" algn="l">
              <a:spcBef>
                <a:spcPts val="500"/>
              </a:spcBef>
              <a:spcAft>
                <a:spcPts val="0"/>
              </a:spcAft>
              <a:buSzPts val="2000"/>
              <a:buFont typeface="Century Gothic"/>
              <a:buAutoNum type="arabicPeriod"/>
            </a:pPr>
            <a:r>
              <a:rPr lang="en-US" sz="2500"/>
              <a:t>Za unetu ocenu učenika (ceo broj od 1 do 5) ispisati njegov uspeh te školske godine (nedovoljan, …, odličan).</a:t>
            </a:r>
            <a:endParaRPr/>
          </a:p>
          <a:p>
            <a:pPr indent="-514350" lvl="0" marL="578358" rtl="0" algn="l">
              <a:spcBef>
                <a:spcPts val="500"/>
              </a:spcBef>
              <a:spcAft>
                <a:spcPts val="0"/>
              </a:spcAft>
              <a:buSzPts val="2000"/>
              <a:buFont typeface="Century Gothic"/>
              <a:buAutoNum type="arabicPeriod"/>
            </a:pPr>
            <a:r>
              <a:rPr lang="en-US" sz="2500"/>
              <a:t>Za uneti paran broj manji od 10 ispitati da li je uneti broj nula, dvojka, četvorka, šestica, osmica ili je unos pogrešan.</a:t>
            </a:r>
            <a:endParaRPr/>
          </a:p>
          <a:p>
            <a:pPr indent="-514350" lvl="0" marL="578358" rtl="0" algn="l">
              <a:spcBef>
                <a:spcPts val="500"/>
              </a:spcBef>
              <a:spcAft>
                <a:spcPts val="0"/>
              </a:spcAft>
              <a:buSzPts val="2000"/>
              <a:buFont typeface="Century Gothic"/>
              <a:buAutoNum type="arabicPeriod"/>
            </a:pPr>
            <a:r>
              <a:rPr lang="en-US" sz="2500"/>
              <a:t>Za uneta dva broja i karakter napraviti kalkulator koji vrši množenje ta dva broja ukoliko je uneto slovo ’m’, deljenje ukoliko je uneto slovo ’d’, sabiranje ukoliko je uneto slovo ’s’ ili oduzimanje ukoliko je uneto slovo ’o’.</a:t>
            </a:r>
            <a:endParaRPr/>
          </a:p>
          <a:p>
            <a:pPr indent="0" lvl="0" marL="64008" rtl="0" algn="l">
              <a:spcBef>
                <a:spcPts val="500"/>
              </a:spcBef>
              <a:spcAft>
                <a:spcPts val="0"/>
              </a:spcAft>
              <a:buSzPts val="2000"/>
              <a:buNone/>
            </a:pPr>
            <a:r>
              <a:t/>
            </a:r>
            <a:endParaRPr sz="2500"/>
          </a:p>
        </p:txBody>
      </p:sp>
    </p:spTree>
  </p:cSld>
  <p:clrMapOvr>
    <a:masterClrMapping/>
  </p:clrMapOvr>
</p:sld>
</file>

<file path=ppt/theme/theme1.xml><?xml version="1.0" encoding="utf-8"?>
<a:theme xmlns:a="http://schemas.openxmlformats.org/drawingml/2006/main" xmlns:r="http://schemas.openxmlformats.org/officeDocument/2006/relationships" name="Verve">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Admin</dc:creator>
</cp:coreProperties>
</file>