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3C8-5C38-4602-BD6E-5F195BD0CDB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A94-3E98-415C-B7F4-D47B58A9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9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3C8-5C38-4602-BD6E-5F195BD0CDB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A94-3E98-415C-B7F4-D47B58A9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3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3C8-5C38-4602-BD6E-5F195BD0CDB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A94-3E98-415C-B7F4-D47B58A9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0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3C8-5C38-4602-BD6E-5F195BD0CDB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A94-3E98-415C-B7F4-D47B58A954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3C8-5C38-4602-BD6E-5F195BD0CDB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A94-3E98-415C-B7F4-D47B58A95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3C8-5C38-4602-BD6E-5F195BD0CDB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A94-3E98-415C-B7F4-D47B58A954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3C8-5C38-4602-BD6E-5F195BD0CDB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A94-3E98-415C-B7F4-D47B58A95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3C8-5C38-4602-BD6E-5F195BD0CDB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A94-3E98-415C-B7F4-D47B58A954A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3C8-5C38-4602-BD6E-5F195BD0CDB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A94-3E98-415C-B7F4-D47B58A95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3C8-5C38-4602-BD6E-5F195BD0CDB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A94-3E98-415C-B7F4-D47B58A95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3C8-5C38-4602-BD6E-5F195BD0CDB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A94-3E98-415C-B7F4-D47B58A954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3C8-5C38-4602-BD6E-5F195BD0CDB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A94-3E98-415C-B7F4-D47B58A9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23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3C8-5C38-4602-BD6E-5F195BD0CDB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A94-3E98-415C-B7F4-D47B58A95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3C8-5C38-4602-BD6E-5F195BD0CDB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A94-3E98-415C-B7F4-D47B58A95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3C8-5C38-4602-BD6E-5F195BD0CDB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A94-3E98-415C-B7F4-D47B58A95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3C8-5C38-4602-BD6E-5F195BD0CDB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A94-3E98-415C-B7F4-D47B58A9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5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3C8-5C38-4602-BD6E-5F195BD0CDB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A94-3E98-415C-B7F4-D47B58A9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3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3C8-5C38-4602-BD6E-5F195BD0CDB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A94-3E98-415C-B7F4-D47B58A9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7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3C8-5C38-4602-BD6E-5F195BD0CDB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A94-3E98-415C-B7F4-D47B58A9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2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3C8-5C38-4602-BD6E-5F195BD0CDB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A94-3E98-415C-B7F4-D47B58A9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4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3C8-5C38-4602-BD6E-5F195BD0CDB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A94-3E98-415C-B7F4-D47B58A9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8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3C8-5C38-4602-BD6E-5F195BD0CDB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AA94-3E98-415C-B7F4-D47B58A9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9D3C8-5C38-4602-BD6E-5F195BD0CDB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AA94-3E98-415C-B7F4-D47B58A9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4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59D3C8-5C38-4602-BD6E-5F195BD0CDB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EB8AA94-3E98-415C-B7F4-D47B58A954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70025"/>
          </a:xfrm>
        </p:spPr>
        <p:txBody>
          <a:bodyPr>
            <a:normAutofit/>
          </a:bodyPr>
          <a:lstStyle/>
          <a:p>
            <a:r>
              <a:rPr lang="sr-Latn-RS" sz="9000" dirty="0" smtClean="0">
                <a:solidFill>
                  <a:schemeClr val="bg1"/>
                </a:solidFill>
              </a:rPr>
              <a:t>Callback </a:t>
            </a:r>
            <a:r>
              <a:rPr lang="sr-Latn-RS" sz="9000" dirty="0" smtClean="0">
                <a:solidFill>
                  <a:srgbClr val="FF0000"/>
                </a:solidFill>
              </a:rPr>
              <a:t>Hell</a:t>
            </a:r>
            <a:endParaRPr lang="en-US" sz="9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5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Callback Hell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853136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Do sada smo pozivali samo po jedan .json fajl</a:t>
            </a:r>
            <a:br>
              <a:rPr lang="sr-Latn-RS" sz="2800" dirty="0" smtClean="0"/>
            </a:br>
            <a:endParaRPr lang="sr-Latn-RS" sz="2800" dirty="0" smtClean="0"/>
          </a:p>
          <a:p>
            <a:r>
              <a:rPr lang="sr-Latn-RS" sz="2800" dirty="0" smtClean="0"/>
              <a:t>Postavlja se pitanje – </a:t>
            </a:r>
            <a:r>
              <a:rPr lang="sr-Latn-RS" sz="2800" i="1" dirty="0" smtClean="0"/>
              <a:t>Šta ukoliko želimo da pozivamo više .json fajlova jedan za drugim?</a:t>
            </a:r>
          </a:p>
          <a:p>
            <a:pPr marL="0" indent="0">
              <a:buNone/>
            </a:pP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196752"/>
            <a:ext cx="936104" cy="9361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688124" y="2204864"/>
            <a:ext cx="0" cy="7200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23452"/>
            <a:ext cx="936104" cy="93610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688124" y="4031564"/>
            <a:ext cx="0" cy="7200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20" y="4941168"/>
            <a:ext cx="936104" cy="9361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04344" y="148013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Učitaj </a:t>
            </a:r>
            <a:r>
              <a:rPr lang="sr-Latn-RS" b="1" dirty="0" smtClean="0">
                <a:solidFill>
                  <a:schemeClr val="accent1"/>
                </a:solidFill>
              </a:rPr>
              <a:t>prvi.json</a:t>
            </a:r>
            <a:r>
              <a:rPr lang="sr-Latn-RS" dirty="0" smtClean="0"/>
              <a:t> fajl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41604" y="330683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Nakon prvi.json fajla</a:t>
            </a:r>
            <a:br>
              <a:rPr lang="sr-Latn-RS" dirty="0" smtClean="0"/>
            </a:br>
            <a:r>
              <a:rPr lang="sr-Latn-RS" dirty="0" smtClean="0"/>
              <a:t>učitaj </a:t>
            </a:r>
            <a:r>
              <a:rPr lang="sr-Latn-RS" b="1" dirty="0" smtClean="0">
                <a:solidFill>
                  <a:schemeClr val="accent1"/>
                </a:solidFill>
              </a:rPr>
              <a:t>drugi.json</a:t>
            </a:r>
            <a:r>
              <a:rPr lang="sr-Latn-RS" dirty="0" smtClean="0"/>
              <a:t> fajl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94003" y="5086054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Nakon drugi.json fajla</a:t>
            </a:r>
            <a:br>
              <a:rPr lang="sr-Latn-RS" dirty="0" smtClean="0"/>
            </a:br>
            <a:r>
              <a:rPr lang="sr-Latn-RS" dirty="0" smtClean="0"/>
              <a:t>učitaj </a:t>
            </a:r>
            <a:r>
              <a:rPr lang="sr-Latn-RS" b="1" dirty="0" smtClean="0">
                <a:solidFill>
                  <a:schemeClr val="accent1"/>
                </a:solidFill>
              </a:rPr>
              <a:t>treci.json</a:t>
            </a:r>
            <a:r>
              <a:rPr lang="sr-Latn-RS" dirty="0" smtClean="0"/>
              <a:t> fajl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5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Callback Hell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853136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Kako bismo pozivali pomoću iste callback funkcije, jedan po jedan fajl, moramo prosleđivati putanju do fajla</a:t>
            </a:r>
            <a:br>
              <a:rPr lang="sr-Latn-RS" sz="2800" dirty="0" smtClean="0"/>
            </a:br>
            <a:endParaRPr lang="sr-Latn-RS" sz="2800" dirty="0" smtClean="0"/>
          </a:p>
          <a:p>
            <a:pPr marL="0" indent="0">
              <a:buNone/>
            </a:pPr>
            <a:r>
              <a:rPr lang="en-US" sz="2800" i="1" dirty="0"/>
              <a:t>l</a:t>
            </a:r>
            <a:r>
              <a:rPr lang="sr-Latn-RS" sz="2800" i="1" dirty="0" smtClean="0"/>
              <a:t>et getTodos </a:t>
            </a:r>
            <a:r>
              <a:rPr lang="en-US" sz="2800" i="1" dirty="0" smtClean="0"/>
              <a:t>= (resource, callback) =&gt; {</a:t>
            </a:r>
          </a:p>
          <a:p>
            <a:pPr marL="0" indent="0">
              <a:buNone/>
            </a:pPr>
            <a:r>
              <a:rPr lang="en-US" sz="2800" i="1" dirty="0" smtClean="0"/>
              <a:t>	…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i="1" dirty="0" err="1" smtClean="0"/>
              <a:t>request.open</a:t>
            </a:r>
            <a:r>
              <a:rPr lang="en-US" sz="2800" i="1" dirty="0" smtClean="0"/>
              <a:t>(“GET”, resource);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i="1" dirty="0" err="1" smtClean="0"/>
              <a:t>request.send</a:t>
            </a:r>
            <a:r>
              <a:rPr lang="en-US" sz="2800" i="1" dirty="0" smtClean="0"/>
              <a:t>();</a:t>
            </a:r>
            <a:endParaRPr lang="en-US" sz="2800" i="1" dirty="0"/>
          </a:p>
          <a:p>
            <a:pPr marL="0" indent="0">
              <a:buNone/>
            </a:pPr>
            <a:r>
              <a:rPr lang="en-US" sz="2800" i="1" dirty="0" smtClean="0"/>
              <a:t>}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83119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Callback Hell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853136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Kako bismo pozivali pomoću iste callback funkcije, jedan po jedan fajl, moramo prosleđivati putanju do fajla</a:t>
            </a:r>
            <a:br>
              <a:rPr lang="sr-Latn-RS" sz="2800" dirty="0" smtClean="0"/>
            </a:br>
            <a:endParaRPr lang="sr-Latn-RS" sz="2800" dirty="0" smtClean="0"/>
          </a:p>
          <a:p>
            <a:pPr marL="0" indent="0">
              <a:buNone/>
            </a:pPr>
            <a:r>
              <a:rPr lang="en-US" sz="2800" i="1" dirty="0"/>
              <a:t>l</a:t>
            </a:r>
            <a:r>
              <a:rPr lang="sr-Latn-RS" sz="2800" i="1" dirty="0" smtClean="0"/>
              <a:t>et getTodos </a:t>
            </a:r>
            <a:r>
              <a:rPr lang="en-US" sz="2800" i="1" dirty="0" smtClean="0"/>
              <a:t>= (resource, callback) =&gt; {</a:t>
            </a:r>
          </a:p>
          <a:p>
            <a:pPr marL="0" indent="0">
              <a:buNone/>
            </a:pPr>
            <a:r>
              <a:rPr lang="en-US" sz="2800" i="1" dirty="0" smtClean="0"/>
              <a:t>	…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i="1" dirty="0" err="1" smtClean="0"/>
              <a:t>request.open</a:t>
            </a:r>
            <a:r>
              <a:rPr lang="en-US" sz="2800" i="1" dirty="0" smtClean="0"/>
              <a:t>(“GET”, resource);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i="1" dirty="0" err="1" smtClean="0"/>
              <a:t>request.send</a:t>
            </a:r>
            <a:r>
              <a:rPr lang="en-US" sz="2800" i="1" dirty="0" smtClean="0"/>
              <a:t>();</a:t>
            </a:r>
            <a:endParaRPr lang="en-US" sz="2800" i="1" dirty="0"/>
          </a:p>
          <a:p>
            <a:pPr marL="0" indent="0">
              <a:buNone/>
            </a:pPr>
            <a:r>
              <a:rPr lang="en-US" sz="2800" i="1" dirty="0" smtClean="0"/>
              <a:t>}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56880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Callback Hell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85313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Kada</a:t>
            </a:r>
            <a:r>
              <a:rPr lang="en-US" sz="2800" dirty="0" smtClean="0"/>
              <a:t> </a:t>
            </a:r>
            <a:r>
              <a:rPr lang="en-US" sz="2800" dirty="0" err="1" smtClean="0"/>
              <a:t>pozivamo</a:t>
            </a:r>
            <a:r>
              <a:rPr lang="en-US" sz="2800" dirty="0" smtClean="0"/>
              <a:t> </a:t>
            </a:r>
            <a:r>
              <a:rPr lang="en-US" sz="2800" dirty="0" err="1" smtClean="0"/>
              <a:t>funkciju</a:t>
            </a:r>
            <a:r>
              <a:rPr lang="en-US" sz="2800" dirty="0" smtClean="0"/>
              <a:t> </a:t>
            </a:r>
            <a:r>
              <a:rPr lang="en-US" sz="2800" dirty="0" err="1" smtClean="0"/>
              <a:t>getTodos</a:t>
            </a:r>
            <a:r>
              <a:rPr lang="en-US" sz="2800" dirty="0" smtClean="0"/>
              <a:t>, </a:t>
            </a:r>
            <a:r>
              <a:rPr lang="en-US" sz="2800" dirty="0" err="1" smtClean="0"/>
              <a:t>za</a:t>
            </a:r>
            <a:r>
              <a:rPr lang="en-US" sz="2800" dirty="0" smtClean="0"/>
              <a:t> </a:t>
            </a:r>
            <a:r>
              <a:rPr lang="en-US" sz="2800" dirty="0" err="1" smtClean="0"/>
              <a:t>svaki</a:t>
            </a:r>
            <a:r>
              <a:rPr lang="en-US" sz="2800" dirty="0" smtClean="0"/>
              <a:t> od </a:t>
            </a:r>
            <a:r>
              <a:rPr lang="en-US" sz="2800" dirty="0" err="1" smtClean="0"/>
              <a:t>fajlova</a:t>
            </a:r>
            <a:r>
              <a:rPr lang="en-US" sz="2800" dirty="0" smtClean="0"/>
              <a:t>, </a:t>
            </a:r>
            <a:r>
              <a:rPr lang="en-US" sz="2800" dirty="0" err="1" smtClean="0"/>
              <a:t>dobi</a:t>
            </a:r>
            <a:r>
              <a:rPr lang="sr-Latn-RS" sz="2800" dirty="0" smtClean="0"/>
              <a:t>ćemo jednu ovakvu strukturu koda</a:t>
            </a:r>
          </a:p>
          <a:p>
            <a:pPr marL="0" indent="0">
              <a:buNone/>
            </a:pP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4" y="2708920"/>
            <a:ext cx="5957216" cy="411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8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Callback Hell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853136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Ovakav problem se upravo naziva Callback Hell</a:t>
            </a:r>
          </a:p>
          <a:p>
            <a:pPr marL="0" indent="0">
              <a:buNone/>
            </a:pPr>
            <a:r>
              <a:rPr lang="en-US" sz="2100" dirty="0" err="1"/>
              <a:t>getTodos</a:t>
            </a:r>
            <a:r>
              <a:rPr lang="en-US" sz="2100" dirty="0" smtClean="0"/>
              <a:t>('</a:t>
            </a:r>
            <a:r>
              <a:rPr lang="sr-Latn-RS" sz="2100" dirty="0" smtClean="0"/>
              <a:t>prvi</a:t>
            </a:r>
            <a:r>
              <a:rPr lang="en-US" sz="2100" dirty="0" smtClean="0"/>
              <a:t>.</a:t>
            </a:r>
            <a:r>
              <a:rPr lang="en-US" sz="2100" dirty="0" err="1" smtClean="0"/>
              <a:t>json</a:t>
            </a:r>
            <a:r>
              <a:rPr lang="en-US" sz="2100" dirty="0"/>
              <a:t>', (err, data) =&gt; { </a:t>
            </a:r>
            <a:r>
              <a:rPr lang="sr-Latn-RS" sz="2100" dirty="0" smtClean="0"/>
              <a:t>	</a:t>
            </a:r>
          </a:p>
          <a:p>
            <a:pPr marL="0" indent="0">
              <a:buNone/>
            </a:pPr>
            <a:r>
              <a:rPr lang="sr-Latn-RS" sz="2100" dirty="0"/>
              <a:t>	</a:t>
            </a:r>
            <a:r>
              <a:rPr lang="en-US" sz="2100" dirty="0" smtClean="0"/>
              <a:t>console.log</a:t>
            </a:r>
            <a:r>
              <a:rPr lang="en-US" sz="2100" dirty="0"/>
              <a:t>("Callback </a:t>
            </a:r>
            <a:r>
              <a:rPr lang="en-US" sz="2100" dirty="0" smtClean="0"/>
              <a:t>1"</a:t>
            </a:r>
            <a:r>
              <a:rPr lang="sr-Latn-RS" sz="2100" dirty="0" smtClean="0"/>
              <a:t>, data</a:t>
            </a:r>
            <a:r>
              <a:rPr lang="en-US" sz="2100" dirty="0" smtClean="0"/>
              <a:t>); </a:t>
            </a:r>
            <a:endParaRPr lang="sr-Latn-RS" sz="2100" dirty="0" smtClean="0"/>
          </a:p>
          <a:p>
            <a:pPr marL="0" indent="0">
              <a:buNone/>
            </a:pPr>
            <a:r>
              <a:rPr lang="sr-Latn-RS" sz="2100" dirty="0"/>
              <a:t>	</a:t>
            </a:r>
            <a:r>
              <a:rPr lang="en-US" sz="2100" dirty="0" err="1" smtClean="0"/>
              <a:t>getTodos</a:t>
            </a:r>
            <a:r>
              <a:rPr lang="en-US" sz="2100" dirty="0" smtClean="0"/>
              <a:t>(’</a:t>
            </a:r>
            <a:r>
              <a:rPr lang="sr-Latn-RS" sz="2100" dirty="0" smtClean="0"/>
              <a:t>drugi</a:t>
            </a:r>
            <a:r>
              <a:rPr lang="en-US" sz="2100" dirty="0" smtClean="0"/>
              <a:t>.</a:t>
            </a:r>
            <a:r>
              <a:rPr lang="en-US" sz="2100" dirty="0" err="1" smtClean="0"/>
              <a:t>json</a:t>
            </a:r>
            <a:r>
              <a:rPr lang="en-US" sz="2100" dirty="0"/>
              <a:t>' , (err, data) =&gt; { </a:t>
            </a:r>
            <a:r>
              <a:rPr lang="sr-Latn-RS" sz="2100" dirty="0" smtClean="0"/>
              <a:t>					</a:t>
            </a:r>
            <a:r>
              <a:rPr lang="en-US" sz="2100" dirty="0" smtClean="0"/>
              <a:t>console.log</a:t>
            </a:r>
            <a:r>
              <a:rPr lang="en-US" sz="2100" dirty="0"/>
              <a:t>("Callback </a:t>
            </a:r>
            <a:r>
              <a:rPr lang="en-US" sz="2100" dirty="0" smtClean="0"/>
              <a:t>2"</a:t>
            </a:r>
            <a:r>
              <a:rPr lang="sr-Latn-RS" sz="2100" dirty="0" smtClean="0"/>
              <a:t>,data</a:t>
            </a:r>
            <a:r>
              <a:rPr lang="en-US" sz="2100" dirty="0" smtClean="0"/>
              <a:t>); </a:t>
            </a:r>
            <a:r>
              <a:rPr lang="sr-Latn-RS" sz="2100" dirty="0"/>
              <a:t>	</a:t>
            </a:r>
            <a:r>
              <a:rPr lang="sr-Latn-RS" sz="2100" dirty="0" smtClean="0"/>
              <a:t>				</a:t>
            </a:r>
            <a:r>
              <a:rPr lang="en-US" sz="2100" dirty="0" err="1" smtClean="0"/>
              <a:t>getTodos</a:t>
            </a:r>
            <a:r>
              <a:rPr lang="en-US" sz="2100" dirty="0" smtClean="0"/>
              <a:t>(’</a:t>
            </a:r>
            <a:r>
              <a:rPr lang="sr-Latn-RS" sz="2100" dirty="0" smtClean="0"/>
              <a:t>treci</a:t>
            </a:r>
            <a:r>
              <a:rPr lang="en-US" sz="2100" dirty="0" smtClean="0"/>
              <a:t>.</a:t>
            </a:r>
            <a:r>
              <a:rPr lang="en-US" sz="2100" dirty="0" err="1" smtClean="0"/>
              <a:t>json</a:t>
            </a:r>
            <a:r>
              <a:rPr lang="en-US" sz="2100" dirty="0"/>
              <a:t>', (err, data) =&gt; { </a:t>
            </a:r>
            <a:r>
              <a:rPr lang="sr-Latn-RS" sz="2100" dirty="0" smtClean="0"/>
              <a:t>					</a:t>
            </a:r>
            <a:r>
              <a:rPr lang="en-US" sz="2100" dirty="0" smtClean="0"/>
              <a:t>console.log</a:t>
            </a:r>
            <a:r>
              <a:rPr lang="en-US" sz="2100" dirty="0"/>
              <a:t>("Callback </a:t>
            </a:r>
            <a:r>
              <a:rPr lang="en-US" sz="2100" dirty="0" smtClean="0"/>
              <a:t>3"</a:t>
            </a:r>
            <a:r>
              <a:rPr lang="sr-Latn-RS" sz="2100" dirty="0" smtClean="0"/>
              <a:t>,data</a:t>
            </a:r>
            <a:r>
              <a:rPr lang="en-US" sz="2100" dirty="0" smtClean="0"/>
              <a:t>); </a:t>
            </a:r>
            <a:endParaRPr lang="sr-Latn-RS" sz="2100" dirty="0" smtClean="0"/>
          </a:p>
          <a:p>
            <a:pPr marL="0" indent="0">
              <a:buNone/>
            </a:pPr>
            <a:r>
              <a:rPr lang="sr-Latn-RS" sz="2100" dirty="0"/>
              <a:t>	</a:t>
            </a:r>
            <a:r>
              <a:rPr lang="sr-Latn-RS" sz="2100" dirty="0" smtClean="0"/>
              <a:t>	</a:t>
            </a:r>
            <a:r>
              <a:rPr lang="en-US" sz="2100" dirty="0" smtClean="0"/>
              <a:t>}); </a:t>
            </a:r>
            <a:endParaRPr lang="sr-Latn-RS" sz="2100" dirty="0" smtClean="0"/>
          </a:p>
          <a:p>
            <a:pPr marL="0" indent="0">
              <a:buNone/>
            </a:pPr>
            <a:r>
              <a:rPr lang="sr-Latn-RS" sz="2100" dirty="0"/>
              <a:t>	</a:t>
            </a:r>
            <a:r>
              <a:rPr lang="en-US" sz="2100" dirty="0" smtClean="0"/>
              <a:t>}); </a:t>
            </a:r>
            <a:endParaRPr lang="sr-Latn-RS" sz="2100" dirty="0" smtClean="0"/>
          </a:p>
          <a:p>
            <a:pPr marL="0" indent="0">
              <a:buNone/>
            </a:pPr>
            <a:r>
              <a:rPr lang="en-US" sz="2100" dirty="0" smtClean="0"/>
              <a:t>});</a:t>
            </a:r>
            <a:endParaRPr lang="sr-Latn-RS" sz="2100" dirty="0" smtClean="0"/>
          </a:p>
          <a:p>
            <a:r>
              <a:rPr lang="sr-Latn-RS" sz="2800" dirty="0"/>
              <a:t>Iako je ovakvo ugnježdavanje efikasno, dosta je komplikovano i nepregledno</a:t>
            </a:r>
          </a:p>
          <a:p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8299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DE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853136"/>
          </a:xfrm>
        </p:spPr>
        <p:txBody>
          <a:bodyPr>
            <a:normAutofit lnSpcReduction="10000"/>
          </a:bodyPr>
          <a:lstStyle/>
          <a:p>
            <a:endParaRPr lang="sr-Latn-RS" sz="2800" dirty="0" smtClean="0"/>
          </a:p>
          <a:p>
            <a:endParaRPr lang="sr-Latn-RS" sz="2800" dirty="0"/>
          </a:p>
          <a:p>
            <a:endParaRPr lang="sr-Latn-RS" sz="2800" dirty="0" smtClean="0"/>
          </a:p>
          <a:p>
            <a:pPr marL="0" indent="0">
              <a:buNone/>
            </a:pPr>
            <a:endParaRPr lang="sr-Latn-RS" sz="2800" dirty="0" smtClean="0"/>
          </a:p>
          <a:p>
            <a:pPr marL="0" indent="0">
              <a:buNone/>
            </a:pPr>
            <a:endParaRPr lang="sr-Latn-RS" sz="2800" dirty="0" smtClean="0"/>
          </a:p>
          <a:p>
            <a:r>
              <a:rPr lang="sr-Latn-RS" sz="2800" dirty="0" smtClean="0"/>
              <a:t>Alternativa za Callback Hell su Promisi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sr-Latn-RS" sz="2800" dirty="0" smtClean="0"/>
          </a:p>
          <a:p>
            <a:pPr marL="0" indent="0">
              <a:buNone/>
            </a:pPr>
            <a:r>
              <a:rPr lang="sr-Latn-RS" sz="2800" dirty="0" smtClean="0"/>
              <a:t>let getSomething </a:t>
            </a:r>
            <a:r>
              <a:rPr lang="en-US" sz="2800" dirty="0" smtClean="0"/>
              <a:t>= () =&gt; {</a:t>
            </a:r>
          </a:p>
          <a:p>
            <a:pPr marL="0" indent="0">
              <a:buNone/>
            </a:pPr>
            <a:r>
              <a:rPr lang="en-US" sz="2800" dirty="0" smtClean="0"/>
              <a:t>	return new Promise();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sr-Latn-R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96" y="0"/>
            <a:ext cx="9201200" cy="38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9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Promise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Promis</a:t>
            </a:r>
            <a:r>
              <a:rPr lang="en-US" sz="2800" dirty="0" smtClean="0"/>
              <a:t> </a:t>
            </a:r>
            <a:r>
              <a:rPr lang="en-US" sz="2800" dirty="0" err="1" smtClean="0"/>
              <a:t>uvek</a:t>
            </a:r>
            <a:r>
              <a:rPr lang="en-US" sz="2800" dirty="0" smtClean="0"/>
              <a:t> </a:t>
            </a:r>
            <a:r>
              <a:rPr lang="sr-Latn-RS" sz="2800" dirty="0" smtClean="0"/>
              <a:t>čeka odgovor, koji može biti:</a:t>
            </a:r>
          </a:p>
          <a:p>
            <a:pPr lvl="1"/>
            <a:r>
              <a:rPr lang="sr-Latn-RS" sz="2800" b="1" dirty="0" smtClean="0">
                <a:solidFill>
                  <a:schemeClr val="accent1"/>
                </a:solidFill>
              </a:rPr>
              <a:t>RESOLVED</a:t>
            </a:r>
            <a:r>
              <a:rPr lang="sr-Latn-RS" sz="2800" dirty="0" smtClean="0"/>
              <a:t> – nije došlo do greške</a:t>
            </a:r>
          </a:p>
          <a:p>
            <a:pPr lvl="1"/>
            <a:r>
              <a:rPr lang="sr-Latn-RS" sz="2800" b="1" dirty="0" smtClean="0">
                <a:solidFill>
                  <a:schemeClr val="accent1"/>
                </a:solidFill>
              </a:rPr>
              <a:t>REJECTED</a:t>
            </a:r>
            <a:r>
              <a:rPr lang="sr-Latn-RS" sz="2800" dirty="0" smtClean="0">
                <a:solidFill>
                  <a:schemeClr val="accent1"/>
                </a:solidFill>
              </a:rPr>
              <a:t> </a:t>
            </a:r>
            <a:r>
              <a:rPr lang="sr-Latn-RS" sz="2800" dirty="0" smtClean="0"/>
              <a:t>– došlo je do neke greške</a:t>
            </a:r>
          </a:p>
          <a:p>
            <a:pPr marL="274320" lvl="1" indent="0">
              <a:buNone/>
            </a:pPr>
            <a:endParaRPr lang="sr-Latn-RS" dirty="0" smtClean="0"/>
          </a:p>
          <a:p>
            <a:pPr marL="274320" lvl="1" indent="0">
              <a:buNone/>
            </a:pPr>
            <a:r>
              <a:rPr lang="en-US" dirty="0"/>
              <a:t>let </a:t>
            </a:r>
            <a:r>
              <a:rPr lang="en-US" dirty="0" err="1"/>
              <a:t>getSomething</a:t>
            </a:r>
            <a:r>
              <a:rPr lang="en-US" dirty="0"/>
              <a:t> = () =&gt; { </a:t>
            </a:r>
            <a:endParaRPr lang="sr-Latn-RS" dirty="0" smtClean="0"/>
          </a:p>
          <a:p>
            <a:pPr marL="274320" lvl="1" indent="0">
              <a:buNone/>
            </a:pPr>
            <a:r>
              <a:rPr lang="sr-Latn-RS" dirty="0"/>
              <a:t>	</a:t>
            </a:r>
            <a:r>
              <a:rPr lang="en-US" dirty="0" smtClean="0"/>
              <a:t>return </a:t>
            </a:r>
            <a:r>
              <a:rPr lang="en-US" dirty="0"/>
              <a:t>new Promise( (resolve, reject) =&gt; { </a:t>
            </a:r>
            <a:endParaRPr lang="sr-Latn-RS" dirty="0" smtClean="0"/>
          </a:p>
          <a:p>
            <a:pPr marL="274320" lvl="1" indent="0">
              <a:buNone/>
            </a:pPr>
            <a:r>
              <a:rPr lang="sr-Latn-RS" dirty="0"/>
              <a:t>	</a:t>
            </a:r>
            <a:r>
              <a:rPr lang="sr-Latn-RS" dirty="0" smtClean="0"/>
              <a:t>	</a:t>
            </a:r>
            <a:r>
              <a:rPr lang="en-US" dirty="0" smtClean="0"/>
              <a:t>//</a:t>
            </a:r>
            <a:r>
              <a:rPr lang="en-US" dirty="0"/>
              <a:t>resolve('Resolve...'); </a:t>
            </a:r>
            <a:endParaRPr lang="sr-Latn-RS" dirty="0" smtClean="0"/>
          </a:p>
          <a:p>
            <a:pPr marL="274320" lvl="1" indent="0">
              <a:buNone/>
            </a:pPr>
            <a:r>
              <a:rPr lang="sr-Latn-RS" dirty="0"/>
              <a:t>	</a:t>
            </a:r>
            <a:r>
              <a:rPr lang="sr-Latn-RS" dirty="0" smtClean="0"/>
              <a:t>	</a:t>
            </a:r>
            <a:r>
              <a:rPr lang="en-US" dirty="0" smtClean="0"/>
              <a:t>reject</a:t>
            </a:r>
            <a:r>
              <a:rPr lang="en-US" dirty="0"/>
              <a:t>('Reject...'); </a:t>
            </a:r>
            <a:endParaRPr lang="sr-Latn-RS" dirty="0" smtClean="0"/>
          </a:p>
          <a:p>
            <a:pPr marL="274320" lvl="1" indent="0">
              <a:buNone/>
            </a:pPr>
            <a:r>
              <a:rPr lang="sr-Latn-RS" dirty="0"/>
              <a:t>	</a:t>
            </a:r>
            <a:r>
              <a:rPr lang="en-US" dirty="0" smtClean="0"/>
              <a:t>}); </a:t>
            </a:r>
            <a:endParaRPr lang="sr-Latn-RS" dirty="0" smtClean="0"/>
          </a:p>
          <a:p>
            <a:pPr marL="274320" lvl="1" indent="0">
              <a:buNone/>
            </a:pPr>
            <a:r>
              <a:rPr lang="en-US" dirty="0" smtClean="0"/>
              <a:t>}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3314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Promise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800" dirty="0" smtClean="0"/>
              <a:t>Resolved ili rejected koje promise vraća treba „uhvatiti“</a:t>
            </a:r>
          </a:p>
          <a:p>
            <a:pPr marL="274320" lvl="1" indent="0">
              <a:buNone/>
            </a:pPr>
            <a:endParaRPr lang="sr-Latn-RS" dirty="0" smtClean="0"/>
          </a:p>
          <a:p>
            <a:pPr marL="274320" lvl="1" indent="0">
              <a:buNone/>
            </a:pPr>
            <a:r>
              <a:rPr lang="en-US" sz="2500" dirty="0" err="1"/>
              <a:t>getSomething</a:t>
            </a:r>
            <a:r>
              <a:rPr lang="en-US" sz="2500" dirty="0" smtClean="0"/>
              <a:t>()</a:t>
            </a:r>
            <a:r>
              <a:rPr lang="sr-Latn-RS" sz="2500" dirty="0" smtClean="0"/>
              <a:t> </a:t>
            </a:r>
            <a:r>
              <a:rPr lang="en-US" sz="2500" b="1" dirty="0" smtClean="0">
                <a:solidFill>
                  <a:schemeClr val="accent1"/>
                </a:solidFill>
              </a:rPr>
              <a:t>.</a:t>
            </a:r>
            <a:r>
              <a:rPr lang="en-US" sz="2500" b="1" dirty="0">
                <a:solidFill>
                  <a:schemeClr val="accent1"/>
                </a:solidFill>
              </a:rPr>
              <a:t>then</a:t>
            </a:r>
            <a:r>
              <a:rPr lang="en-US" sz="2500" dirty="0"/>
              <a:t>( data =&gt; { </a:t>
            </a:r>
            <a:endParaRPr lang="sr-Latn-RS" sz="2500" dirty="0" smtClean="0"/>
          </a:p>
          <a:p>
            <a:pPr marL="274320" lvl="1" indent="0">
              <a:buNone/>
            </a:pPr>
            <a:r>
              <a:rPr lang="sr-Latn-RS" sz="2500" dirty="0"/>
              <a:t>	</a:t>
            </a:r>
            <a:r>
              <a:rPr lang="en-US" sz="2500" dirty="0" smtClean="0"/>
              <a:t>console.log(data</a:t>
            </a:r>
            <a:r>
              <a:rPr lang="en-US" sz="2500" dirty="0"/>
              <a:t>); </a:t>
            </a:r>
            <a:endParaRPr lang="sr-Latn-RS" sz="2500" dirty="0" smtClean="0"/>
          </a:p>
          <a:p>
            <a:pPr marL="274320" lvl="1" indent="0">
              <a:buNone/>
            </a:pPr>
            <a:endParaRPr lang="sr-Latn-RS" sz="2500" dirty="0"/>
          </a:p>
          <a:p>
            <a:pPr marL="274320" lvl="1" indent="0">
              <a:buNone/>
            </a:pPr>
            <a:r>
              <a:rPr lang="en-US" sz="2500" dirty="0" smtClean="0"/>
              <a:t>})</a:t>
            </a:r>
            <a:r>
              <a:rPr lang="sr-Latn-RS" sz="2500" dirty="0" smtClean="0"/>
              <a:t> </a:t>
            </a:r>
            <a:r>
              <a:rPr lang="en-US" sz="2500" b="1" dirty="0" smtClean="0">
                <a:solidFill>
                  <a:schemeClr val="accent1"/>
                </a:solidFill>
              </a:rPr>
              <a:t>.</a:t>
            </a:r>
            <a:r>
              <a:rPr lang="en-US" sz="2500" b="1" dirty="0">
                <a:solidFill>
                  <a:schemeClr val="accent1"/>
                </a:solidFill>
              </a:rPr>
              <a:t>catch</a:t>
            </a:r>
            <a:r>
              <a:rPr lang="en-US" sz="2500" dirty="0"/>
              <a:t>( err =&gt; { </a:t>
            </a:r>
            <a:endParaRPr lang="sr-Latn-RS" sz="2500" dirty="0" smtClean="0"/>
          </a:p>
          <a:p>
            <a:pPr marL="274320" lvl="1" indent="0">
              <a:buNone/>
            </a:pPr>
            <a:r>
              <a:rPr lang="sr-Latn-RS" sz="2500" dirty="0"/>
              <a:t>	</a:t>
            </a:r>
            <a:r>
              <a:rPr lang="en-US" sz="2500" dirty="0" smtClean="0"/>
              <a:t>console.log(err</a:t>
            </a:r>
            <a:r>
              <a:rPr lang="en-US" sz="2500" dirty="0"/>
              <a:t>); </a:t>
            </a:r>
            <a:endParaRPr lang="sr-Latn-RS" sz="2500" dirty="0" smtClean="0"/>
          </a:p>
          <a:p>
            <a:pPr marL="274320" lvl="1" indent="0">
              <a:buNone/>
            </a:pPr>
            <a:r>
              <a:rPr lang="en-US" sz="2500" dirty="0" smtClean="0"/>
              <a:t>});</a:t>
            </a:r>
            <a:endParaRPr lang="sr-Latn-RS" sz="25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55520" y="2420888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55520" y="2420888"/>
            <a:ext cx="2456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12160" y="2167749"/>
            <a:ext cx="252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200" dirty="0" smtClean="0"/>
              <a:t>Ukoliko je promis vratio </a:t>
            </a:r>
            <a:r>
              <a:rPr lang="sr-Latn-RS" sz="2200" b="1" dirty="0" smtClean="0">
                <a:solidFill>
                  <a:schemeClr val="accent1"/>
                </a:solidFill>
              </a:rPr>
              <a:t>RESOLVED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763688" y="3898163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763688" y="3898163"/>
            <a:ext cx="4608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90440" y="3513442"/>
            <a:ext cx="2520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200" dirty="0" smtClean="0"/>
              <a:t>Ukoliko je promis vratio </a:t>
            </a:r>
            <a:r>
              <a:rPr lang="sr-Latn-RS" sz="2200" b="1" dirty="0" smtClean="0">
                <a:solidFill>
                  <a:schemeClr val="accent1"/>
                </a:solidFill>
              </a:rPr>
              <a:t>REJECTED</a:t>
            </a:r>
          </a:p>
          <a:p>
            <a:r>
              <a:rPr lang="sr-Latn-RS" sz="2200" dirty="0" smtClean="0"/>
              <a:t>(došlo je do nekog problema/greške)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024298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62</TotalTime>
  <Words>174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Clarity</vt:lpstr>
      <vt:lpstr>Callback Hell</vt:lpstr>
      <vt:lpstr>Callback Hell</vt:lpstr>
      <vt:lpstr>Callback Hell</vt:lpstr>
      <vt:lpstr>Callback Hell</vt:lpstr>
      <vt:lpstr>Callback Hell</vt:lpstr>
      <vt:lpstr>Callback Hell</vt:lpstr>
      <vt:lpstr>PowerPoint Presentation</vt:lpstr>
      <vt:lpstr>Promise</vt:lpstr>
      <vt:lpstr>Promise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Callback Hell</dc:title>
  <dc:creator>Windows User</dc:creator>
  <cp:lastModifiedBy>Windows User</cp:lastModifiedBy>
  <cp:revision>8</cp:revision>
  <dcterms:created xsi:type="dcterms:W3CDTF">2021-06-02T13:41:50Z</dcterms:created>
  <dcterms:modified xsi:type="dcterms:W3CDTF">2021-06-02T14:44:01Z</dcterms:modified>
</cp:coreProperties>
</file>