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8" r:id="rId13"/>
    <p:sldId id="270" r:id="rId14"/>
    <p:sldId id="282" r:id="rId15"/>
    <p:sldId id="283" r:id="rId16"/>
    <p:sldId id="284" r:id="rId17"/>
    <p:sldId id="271" r:id="rId18"/>
    <p:sldId id="279" r:id="rId19"/>
    <p:sldId id="273" r:id="rId20"/>
    <p:sldId id="272" r:id="rId21"/>
    <p:sldId id="274" r:id="rId22"/>
    <p:sldId id="275" r:id="rId23"/>
    <p:sldId id="276" r:id="rId24"/>
    <p:sldId id="280" r:id="rId25"/>
    <p:sldId id="281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357786-62FA-4F31-B3A2-A3E42B273FB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2852936"/>
            <a:ext cx="5625685" cy="1339825"/>
          </a:xfrm>
        </p:spPr>
        <p:txBody>
          <a:bodyPr>
            <a:noAutofit/>
          </a:bodyPr>
          <a:lstStyle/>
          <a:p>
            <a:r>
              <a:rPr lang="sr-Latn-RS" sz="10000" dirty="0"/>
              <a:t>OBJEKTI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9409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Uzmimo objekat user i u okviru njega napravimo metod za ispisivanje niza blogova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let user  = {</a:t>
            </a:r>
          </a:p>
          <a:p>
            <a:pPr marL="109728" indent="0">
              <a:buNone/>
            </a:pPr>
            <a:r>
              <a:rPr lang="en-US" dirty="0"/>
              <a:t>	username: '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	age: 30,</a:t>
            </a:r>
          </a:p>
          <a:p>
            <a:pPr marL="109728" indent="0">
              <a:buNone/>
            </a:pPr>
            <a:r>
              <a:rPr lang="en-US" dirty="0"/>
              <a:t>	blogs: ['Naslov1', 'Naslov2', 'Naslov3'],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chemeClr val="accent1"/>
                </a:solidFill>
              </a:rPr>
              <a:t>logBlogs</a:t>
            </a:r>
            <a:r>
              <a:rPr lang="en-US" b="1" dirty="0">
                <a:solidFill>
                  <a:schemeClr val="accent1"/>
                </a:solidFill>
              </a:rPr>
              <a:t>: function(){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	console.log(blogs);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}</a:t>
            </a:r>
          </a:p>
          <a:p>
            <a:pPr marL="109728" indent="0">
              <a:buNone/>
            </a:pPr>
            <a:r>
              <a:rPr lang="en-US" dirty="0"/>
              <a:t>};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sr-Latn-RS" dirty="0"/>
              <a:t>user.logBlogs();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pozovemo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sr-Latn-RS" dirty="0"/>
              <a:t>šku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Unutar objekta, ne možemo „direktno“ pristupiti, pa moramo koristiti reč </a:t>
            </a:r>
            <a:r>
              <a:rPr lang="sr-Latn-RS" b="1" dirty="0">
                <a:solidFill>
                  <a:schemeClr val="accent1"/>
                </a:solidFill>
              </a:rPr>
              <a:t>this</a:t>
            </a:r>
            <a:br>
              <a:rPr lang="sr-Latn-RS" b="1" dirty="0">
                <a:solidFill>
                  <a:schemeClr val="accent1"/>
                </a:solidFill>
              </a:rPr>
            </a:br>
            <a:endParaRPr lang="sr-Latn-RS" b="1" dirty="0">
              <a:solidFill>
                <a:schemeClr val="accent1"/>
              </a:solidFill>
            </a:endParaRPr>
          </a:p>
          <a:p>
            <a:pPr marL="109728" indent="0">
              <a:buNone/>
            </a:pPr>
            <a:r>
              <a:rPr lang="sr-Latn-RS" dirty="0"/>
              <a:t>  </a:t>
            </a:r>
            <a:r>
              <a:rPr lang="en-US" dirty="0" err="1"/>
              <a:t>logBlogs:function</a:t>
            </a:r>
            <a:r>
              <a:rPr lang="en-US" dirty="0"/>
              <a:t>(</a:t>
            </a:r>
            <a:r>
              <a:rPr lang="sr-Latn-RS" dirty="0"/>
              <a:t> </a:t>
            </a:r>
            <a:r>
              <a:rPr lang="en-US" dirty="0"/>
              <a:t>)</a:t>
            </a:r>
            <a:r>
              <a:rPr lang="sr-Latn-RS" dirty="0"/>
              <a:t> </a:t>
            </a: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this.blogs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  }</a:t>
            </a:r>
          </a:p>
          <a:p>
            <a:endParaRPr lang="sr-Latn-RS" dirty="0"/>
          </a:p>
          <a:p>
            <a:endParaRPr lang="sr-Latn-R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9646"/>
            <a:ext cx="8285035" cy="8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03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sr-Latn-RS" dirty="0"/>
              <a:t>Šta će se desiti ukoliko u objektu napišemo </a:t>
            </a:r>
            <a:r>
              <a:rPr lang="sr-Latn-RS" b="1" dirty="0">
                <a:solidFill>
                  <a:schemeClr val="accent1"/>
                </a:solidFill>
              </a:rPr>
              <a:t>console.log(this)</a:t>
            </a:r>
          </a:p>
          <a:p>
            <a:pPr lvl="1"/>
            <a:r>
              <a:rPr lang="sr-Latn-RS" dirty="0"/>
              <a:t>Odnosi se na taj objekat u kome je</a:t>
            </a:r>
          </a:p>
          <a:p>
            <a:pPr lvl="1"/>
            <a:r>
              <a:rPr lang="sr-Latn-RS" dirty="0"/>
              <a:t>Ispisuje sve podatke o tom objektu</a:t>
            </a:r>
          </a:p>
          <a:p>
            <a:endParaRPr lang="sr-Latn-RS" dirty="0"/>
          </a:p>
          <a:p>
            <a:r>
              <a:rPr lang="sr-Latn-RS" dirty="0"/>
              <a:t>Šta će se desiti ukoliko izvan objekta napišemo </a:t>
            </a:r>
            <a:r>
              <a:rPr lang="sr-Latn-RS" b="1" dirty="0">
                <a:solidFill>
                  <a:schemeClr val="accent1"/>
                </a:solidFill>
              </a:rPr>
              <a:t>console.log(this)</a:t>
            </a:r>
            <a:endParaRPr lang="sr-Latn-RS" b="1" dirty="0"/>
          </a:p>
          <a:p>
            <a:pPr lvl="1"/>
            <a:r>
              <a:rPr lang="sr-Latn-RS" dirty="0"/>
              <a:t>Odnosi se na window objekat (globalni objekat u JS)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3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ispis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blogova</a:t>
            </a:r>
            <a:r>
              <a:rPr lang="en-US" dirty="0"/>
              <a:t> 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petljom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09728" indent="0">
              <a:buNone/>
            </a:pPr>
            <a:r>
              <a:rPr lang="en-US" dirty="0" err="1"/>
              <a:t>logBlogs:function</a:t>
            </a:r>
            <a:r>
              <a:rPr lang="en-US" dirty="0"/>
              <a:t>(){</a:t>
            </a:r>
          </a:p>
          <a:p>
            <a:pPr marL="109728" indent="0">
              <a:buNone/>
            </a:pPr>
            <a:r>
              <a:rPr lang="en-US" dirty="0"/>
              <a:t>    </a:t>
            </a:r>
            <a:r>
              <a:rPr lang="en-US" dirty="0" err="1"/>
              <a:t>this.blogs.forEach</a:t>
            </a:r>
            <a:r>
              <a:rPr lang="en-US" dirty="0"/>
              <a:t>(blog =&gt; {</a:t>
            </a:r>
          </a:p>
          <a:p>
            <a:pPr marL="109728" indent="0">
              <a:buNone/>
            </a:pPr>
            <a:r>
              <a:rPr lang="en-US" dirty="0"/>
              <a:t>        console.log(blog);</a:t>
            </a:r>
          </a:p>
          <a:p>
            <a:pPr marL="109728" indent="0">
              <a:buNone/>
            </a:pPr>
            <a:r>
              <a:rPr lang="en-US" dirty="0"/>
              <a:t>    });</a:t>
            </a:r>
          </a:p>
          <a:p>
            <a:pPr marL="109728" indent="0">
              <a:buNone/>
            </a:pPr>
            <a:r>
              <a:rPr lang="en-US" dirty="0"/>
              <a:t>  }</a:t>
            </a:r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A884DB1-2F68-4C48-A0A6-DE4A5275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sr-Latn-CS" sz="3000" dirty="0"/>
              <a:t>Formirati</a:t>
            </a:r>
            <a:r>
              <a:rPr lang="sr-Latn-CS" sz="3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sr-Latn-CS" sz="3000" dirty="0"/>
              <a:t>objekat dan koji sadrži:</a:t>
            </a:r>
            <a:endParaRPr lang="en-US" sz="3000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3000" dirty="0"/>
              <a:t>Datum (string u formatu YYYY/MM/DD),</a:t>
            </a:r>
            <a:endParaRPr lang="en-US" sz="3000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3000" dirty="0"/>
              <a:t>Kiša (true/false),</a:t>
            </a:r>
            <a:endParaRPr lang="en-US" sz="3000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3000" dirty="0"/>
              <a:t>Sunce (true/false),</a:t>
            </a:r>
            <a:endParaRPr lang="en-US" sz="3000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3000" dirty="0"/>
              <a:t>Oblačno (true/false),</a:t>
            </a:r>
            <a:endParaRPr lang="en-US" sz="3000" dirty="0"/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3000" dirty="0"/>
              <a:t>Vrednosti temperature (Niz temperatura tog dana).</a:t>
            </a:r>
            <a:endParaRPr lang="en-US" sz="3000" dirty="0"/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CS" sz="3000" dirty="0"/>
              <a:t>Napisati metode koje:</a:t>
            </a:r>
            <a:endParaRPr lang="en-US" sz="3000" dirty="0"/>
          </a:p>
          <a:p>
            <a:pPr marL="514350" marR="0" lvl="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dirty="0" err="1"/>
              <a:t>Odre</a:t>
            </a:r>
            <a:r>
              <a:rPr lang="sr-Latn-RS" sz="3000" dirty="0" smtClean="0"/>
              <a:t>đuje i vraća </a:t>
            </a:r>
            <a:r>
              <a:rPr lang="sr-Latn-RS" sz="3000" dirty="0"/>
              <a:t>prosečnu temperaturu izmerenu tog dana.</a:t>
            </a:r>
            <a:endParaRPr lang="en-US" sz="3000" dirty="0"/>
          </a:p>
          <a:p>
            <a:pPr marL="514350" marR="0" lvl="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r-Latn-CS" sz="3000" dirty="0" smtClean="0"/>
              <a:t>Prebrojava i vraća </a:t>
            </a:r>
            <a:r>
              <a:rPr lang="sr-Latn-CS" sz="3000" dirty="0"/>
              <a:t>koliko merenja je bilo sa natprosečnom temperaturom.</a:t>
            </a:r>
            <a:endParaRPr lang="en-US" sz="3000" dirty="0"/>
          </a:p>
          <a:p>
            <a:pPr marL="514350" marR="0" lvl="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r-Latn-CS" sz="3000" dirty="0"/>
              <a:t>Prebrojava </a:t>
            </a:r>
            <a:r>
              <a:rPr lang="sr-Latn-CS" sz="3000" dirty="0" smtClean="0"/>
              <a:t>i vraća koliko </a:t>
            </a:r>
            <a:r>
              <a:rPr lang="sr-Latn-CS" sz="3000" dirty="0"/>
              <a:t>merenja je bilo sa maksimalnom temperaturom.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D10687-130D-4724-9CE2-43CE7B12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Objekti – vežbanje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A884DB1-2F68-4C48-A0A6-DE4A5275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sr-Latn-CS" sz="1900" dirty="0"/>
              <a:t>Prima dva parametra koji predstavljaju dve temperature. Potrebno je da metoda vrati broj merenja u toku dana čija je vrednost između ove dve zadate </a:t>
            </a:r>
            <a:r>
              <a:rPr lang="sr-Latn-CS" sz="1900" dirty="0" smtClean="0"/>
              <a:t>temperature (ne uključujući te dve vrednosti).</a:t>
            </a:r>
            <a:endParaRPr lang="en-US" sz="19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sr-Latn-CS" sz="1900" dirty="0" smtClean="0"/>
              <a:t>Vraća true ukoliko je </a:t>
            </a:r>
            <a:r>
              <a:rPr lang="sr-Latn-CS" sz="1900" dirty="0"/>
              <a:t>u većini dana temperatura bila iznad </a:t>
            </a:r>
            <a:r>
              <a:rPr lang="sr-Latn-CS" sz="1900" dirty="0" smtClean="0"/>
              <a:t>proseka. U suprotnom vraća false. </a:t>
            </a:r>
            <a:endParaRPr lang="en-US" sz="19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sr-Latn-CS" sz="1900" dirty="0" smtClean="0"/>
              <a:t>Za </a:t>
            </a:r>
            <a:r>
              <a:rPr lang="sr-Latn-CS" sz="1900" dirty="0"/>
              <a:t>dan se smatra da je leden ukoliko nijedna temperatura izmerena tog dana nije iznosila iznad 0 stepeni</a:t>
            </a:r>
            <a:r>
              <a:rPr lang="sr-Latn-CS" sz="1900" dirty="0" smtClean="0"/>
              <a:t>. </a:t>
            </a:r>
            <a:r>
              <a:rPr lang="sr-Latn-CS" sz="1900" dirty="0" smtClean="0"/>
              <a:t>Metod vraća true ukoliko je dan bio leden, u suprotnom metod vraća false.</a:t>
            </a:r>
            <a:endParaRPr lang="en-US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D10687-130D-4724-9CE2-43CE7B12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Objekti – vežbanje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A884DB1-2F68-4C48-A0A6-DE4A5275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sr-Latn-CS" sz="2000" dirty="0" smtClean="0"/>
              <a:t>Za </a:t>
            </a:r>
            <a:r>
              <a:rPr lang="sr-Latn-CS" sz="2000" dirty="0"/>
              <a:t>dan se smatra da je tropski ukoliko nijedna temperatura izmerena tog dana nije iznosila ispod 24 stepena</a:t>
            </a:r>
            <a:r>
              <a:rPr lang="sr-Latn-CS" sz="2000" dirty="0" smtClean="0"/>
              <a:t>. Metod vraća true ukoliko je dan bio tropski, u suprotnom vraća false.</a:t>
            </a:r>
            <a:endParaRPr lang="sr-Latn-CS" sz="20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sr-Latn-CS" sz="2000" dirty="0" smtClean="0"/>
              <a:t>Dan </a:t>
            </a:r>
            <a:r>
              <a:rPr lang="sr-Latn-CS" sz="2000" dirty="0"/>
              <a:t>je nepovoljan ako je razlika između neka dva uzastopna merenja veća od 8 stepeni</a:t>
            </a:r>
            <a:r>
              <a:rPr lang="sr-Latn-CS" sz="2000" dirty="0"/>
              <a:t>. Metod vraća true ukoliko je dan bio </a:t>
            </a:r>
            <a:r>
              <a:rPr lang="sr-Latn-CS" sz="2000" dirty="0" smtClean="0"/>
              <a:t>nepovoljan, </a:t>
            </a:r>
            <a:r>
              <a:rPr lang="sr-Latn-CS" sz="2000" dirty="0"/>
              <a:t>u suprotnom vraća false</a:t>
            </a:r>
            <a:r>
              <a:rPr lang="sr-Latn-CS" sz="2000" dirty="0" smtClean="0"/>
              <a:t>.</a:t>
            </a:r>
            <a:endParaRPr lang="sr-Latn-RS" sz="20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sr-Latn-CS" sz="2000" dirty="0" smtClean="0"/>
              <a:t>Za </a:t>
            </a:r>
            <a:r>
              <a:rPr lang="sr-Latn-CS" sz="2000" dirty="0"/>
              <a:t>dan se kaže da je neuobičajen ako je bilo kiše i ispod -5 stepeni, ili bilo oblačno i iznad 25 stepeni, ili je bilo i kišovito i oblačno i sunčano</a:t>
            </a:r>
            <a:r>
              <a:rPr lang="sr-Latn-CS" sz="2000" dirty="0"/>
              <a:t>. Metod vraća true ukoliko je dan bio </a:t>
            </a:r>
            <a:r>
              <a:rPr lang="sr-Latn-CS" sz="2000" dirty="0" smtClean="0"/>
              <a:t>neuobičajen, </a:t>
            </a:r>
            <a:r>
              <a:rPr lang="sr-Latn-CS" sz="2000" dirty="0"/>
              <a:t>u suprotnom vraća false.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D10687-130D-4724-9CE2-43CE7B12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Objekti – vežbanje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en-US" dirty="0"/>
              <a:t>Kao </a:t>
            </a:r>
            <a:r>
              <a:rPr lang="sr-Latn-RS" dirty="0"/>
              <a:t>što možemo čuvati proste tipove podataka u nizu, to isto možemo uraditi i sa objektima</a:t>
            </a:r>
          </a:p>
          <a:p>
            <a:endParaRPr lang="sr-Latn-RS" dirty="0"/>
          </a:p>
          <a:p>
            <a:pPr marL="109728" indent="0">
              <a:buNone/>
            </a:pPr>
            <a:r>
              <a:rPr lang="en-US" dirty="0"/>
              <a:t>let </a:t>
            </a:r>
            <a:r>
              <a:rPr lang="en-US" dirty="0" err="1"/>
              <a:t>arrObjBlogs</a:t>
            </a:r>
            <a:r>
              <a:rPr lang="en-US" dirty="0"/>
              <a:t> = [</a:t>
            </a:r>
          </a:p>
          <a:p>
            <a:pPr marL="109728" indent="0">
              <a:buNone/>
            </a:pPr>
            <a:r>
              <a:rPr lang="en-US" dirty="0"/>
              <a:t>    {</a:t>
            </a:r>
            <a:r>
              <a:rPr lang="en-US" dirty="0" err="1"/>
              <a:t>title:'AAA</a:t>
            </a:r>
            <a:r>
              <a:rPr lang="en-US" dirty="0"/>
              <a:t>', likes:30</a:t>
            </a:r>
            <a:r>
              <a:rPr lang="sr-Latn-RS" dirty="0"/>
              <a:t>, dislikes:3</a:t>
            </a:r>
            <a:r>
              <a:rPr lang="en-US" dirty="0"/>
              <a:t>},</a:t>
            </a:r>
          </a:p>
          <a:p>
            <a:pPr marL="109728" indent="0">
              <a:buNone/>
            </a:pPr>
            <a:r>
              <a:rPr lang="en-US" dirty="0"/>
              <a:t>    {</a:t>
            </a:r>
            <a:r>
              <a:rPr lang="en-US" dirty="0" err="1"/>
              <a:t>title:'BBB</a:t>
            </a:r>
            <a:r>
              <a:rPr lang="en-US" dirty="0"/>
              <a:t>', likes:25</a:t>
            </a:r>
            <a:r>
              <a:rPr lang="sr-Latn-RS" dirty="0"/>
              <a:t>, dislikes:26</a:t>
            </a:r>
            <a:r>
              <a:rPr lang="en-US" dirty="0"/>
              <a:t>},</a:t>
            </a:r>
          </a:p>
          <a:p>
            <a:pPr marL="109728" indent="0">
              <a:buNone/>
            </a:pPr>
            <a:r>
              <a:rPr lang="en-US" dirty="0"/>
              <a:t>    {</a:t>
            </a:r>
            <a:r>
              <a:rPr lang="en-US" dirty="0" err="1"/>
              <a:t>title:'CCC</a:t>
            </a:r>
            <a:r>
              <a:rPr lang="en-US" dirty="0"/>
              <a:t>', likes:50</a:t>
            </a:r>
            <a:r>
              <a:rPr lang="sr-Latn-RS" dirty="0"/>
              <a:t>, dislikes: 2</a:t>
            </a: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];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arrObjBlogs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Objekti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nizu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6912768"/>
          </a:xfrm>
        </p:spPr>
        <p:txBody>
          <a:bodyPr>
            <a:normAutofit fontScale="92500" lnSpcReduction="20000"/>
          </a:bodyPr>
          <a:lstStyle/>
          <a:p>
            <a:r>
              <a:rPr lang="sr-Latn-RS" sz="3100" dirty="0"/>
              <a:t>Ovo je lepše zaisati...</a:t>
            </a:r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 marL="109728" indent="0">
              <a:buNone/>
            </a:pPr>
            <a:endParaRPr lang="en-US" sz="3100" dirty="0"/>
          </a:p>
          <a:p>
            <a:pPr marL="109728" indent="0">
              <a:buNone/>
            </a:pPr>
            <a:endParaRPr lang="en-US" sz="3100" dirty="0"/>
          </a:p>
          <a:p>
            <a:pPr marL="109728" indent="0">
              <a:buNone/>
            </a:pPr>
            <a:r>
              <a:rPr lang="en-US" sz="3100" dirty="0"/>
              <a:t>let </a:t>
            </a:r>
            <a:r>
              <a:rPr lang="en-US" sz="3100" dirty="0" err="1"/>
              <a:t>arrBlogs</a:t>
            </a:r>
            <a:r>
              <a:rPr lang="en-US" sz="3100" dirty="0"/>
              <a:t> = [blog1, blog2, blog3];</a:t>
            </a:r>
          </a:p>
          <a:p>
            <a:pPr marL="109728" indent="0">
              <a:buNone/>
            </a:pPr>
            <a:r>
              <a:rPr lang="sr-Latn-RS" sz="3100" dirty="0"/>
              <a:t>arrBlogs</a:t>
            </a:r>
            <a:r>
              <a:rPr lang="en-US" sz="3100" dirty="0"/>
              <a:t>.</a:t>
            </a:r>
            <a:r>
              <a:rPr lang="en-US" sz="3100" dirty="0" err="1"/>
              <a:t>forEach</a:t>
            </a:r>
            <a:r>
              <a:rPr lang="en-US" sz="3100" dirty="0"/>
              <a:t>( blog=&gt;{</a:t>
            </a:r>
          </a:p>
          <a:p>
            <a:pPr marL="109728" indent="0">
              <a:buNone/>
            </a:pPr>
            <a:r>
              <a:rPr lang="en-US" sz="3100" dirty="0"/>
              <a:t>    console.log(blog);</a:t>
            </a:r>
          </a:p>
          <a:p>
            <a:pPr marL="109728" indent="0">
              <a:buNone/>
            </a:pPr>
            <a:r>
              <a:rPr lang="en-US" sz="3100" dirty="0"/>
              <a:t>});</a:t>
            </a:r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/>
            </a:r>
            <a:br>
              <a:rPr lang="sr-Latn-RS" dirty="0"/>
            </a:b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Objekti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nizu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2079"/>
              </p:ext>
            </p:extLst>
          </p:nvPr>
        </p:nvGraphicFramePr>
        <p:xfrm>
          <a:off x="107504" y="2132856"/>
          <a:ext cx="8712969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27376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sz="2600" dirty="0"/>
                        <a:t>let blog1 = {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title: ’</a:t>
                      </a:r>
                      <a:r>
                        <a:rPr lang="sr-Latn-RS" sz="2600" dirty="0"/>
                        <a:t>AAA</a:t>
                      </a:r>
                      <a:r>
                        <a:rPr lang="en-US" sz="2600" dirty="0"/>
                        <a:t>',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30</a:t>
                      </a:r>
                      <a:r>
                        <a:rPr lang="en-US" sz="2600" dirty="0"/>
                        <a:t>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dislikes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3</a:t>
                      </a:r>
                      <a:endParaRPr lang="en-US" sz="2600" dirty="0"/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sz="2600" dirty="0"/>
                        <a:t>let blog</a:t>
                      </a:r>
                      <a:r>
                        <a:rPr lang="sr-Latn-RS" sz="2600" dirty="0"/>
                        <a:t>2</a:t>
                      </a:r>
                      <a:r>
                        <a:rPr lang="en-US" sz="2600" dirty="0"/>
                        <a:t> = {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title: ’</a:t>
                      </a:r>
                      <a:r>
                        <a:rPr lang="sr-Latn-RS" sz="2600" dirty="0"/>
                        <a:t>BBB</a:t>
                      </a:r>
                      <a:r>
                        <a:rPr lang="en-US" sz="2600" dirty="0"/>
                        <a:t>',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25</a:t>
                      </a:r>
                      <a:r>
                        <a:rPr lang="en-US" sz="2600" dirty="0"/>
                        <a:t>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dislikes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26</a:t>
                      </a:r>
                      <a:endParaRPr lang="en-US" sz="2600" dirty="0"/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};</a:t>
                      </a:r>
                    </a:p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sz="2600" dirty="0"/>
                        <a:t>let blog3 = {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title: ’CCC',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5</a:t>
                      </a:r>
                      <a:r>
                        <a:rPr lang="en-US" sz="2600" dirty="0"/>
                        <a:t>0,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dislikes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2</a:t>
                      </a:r>
                      <a:endParaRPr lang="en-US" sz="2600" dirty="0"/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771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5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836" y="1052736"/>
            <a:ext cx="8352928" cy="5616624"/>
          </a:xfrm>
        </p:spPr>
        <p:txBody>
          <a:bodyPr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[0]);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[0].title);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[0]['title']);</a:t>
            </a:r>
          </a:p>
          <a:p>
            <a:r>
              <a:rPr lang="en-US" dirty="0"/>
              <a:t>console.log(blog1.title);</a:t>
            </a:r>
          </a:p>
          <a:p>
            <a:r>
              <a:rPr lang="en-US" dirty="0"/>
              <a:t>console.log(blog1['title']);</a:t>
            </a:r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blog2.title = "</a:t>
            </a:r>
            <a:r>
              <a:rPr lang="en-US" dirty="0" err="1"/>
              <a:t>Juhu</a:t>
            </a:r>
            <a:r>
              <a:rPr lang="en-US" dirty="0"/>
              <a:t>!";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);</a:t>
            </a:r>
          </a:p>
          <a:p>
            <a:r>
              <a:rPr lang="en-US" dirty="0" err="1"/>
              <a:t>arrBlogs</a:t>
            </a:r>
            <a:r>
              <a:rPr lang="en-US" dirty="0"/>
              <a:t>[0].title = "</a:t>
            </a:r>
            <a:r>
              <a:rPr lang="en-US" dirty="0" err="1"/>
              <a:t>Blabla</a:t>
            </a:r>
            <a:r>
              <a:rPr lang="en-US" dirty="0"/>
              <a:t>";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Niz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en-US" sz="3700" dirty="0" err="1">
                <a:solidFill>
                  <a:schemeClr val="accent1"/>
                </a:solidFill>
              </a:rPr>
              <a:t>objekata</a:t>
            </a:r>
            <a:r>
              <a:rPr lang="en-US" sz="3700" dirty="0">
                <a:solidFill>
                  <a:schemeClr val="accent1"/>
                </a:solidFill>
              </a:rPr>
              <a:t> – </a:t>
            </a:r>
            <a:r>
              <a:rPr lang="sr-Latn-RS" sz="3700" dirty="0">
                <a:solidFill>
                  <a:schemeClr val="accent1"/>
                </a:solidFill>
              </a:rPr>
              <a:t>ispis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sr-Latn-RS" sz="3700" dirty="0">
                <a:solidFill>
                  <a:schemeClr val="accent1"/>
                </a:solidFill>
              </a:rPr>
              <a:t>elemenata</a:t>
            </a:r>
            <a:endParaRPr lang="en-US" sz="3700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7836" y="3789040"/>
            <a:ext cx="8229600" cy="92211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4048" y="3501008"/>
            <a:ext cx="8229600" cy="92211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700" dirty="0" err="1">
                <a:solidFill>
                  <a:schemeClr val="accent1"/>
                </a:solidFill>
              </a:rPr>
              <a:t>Niz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en-US" sz="3700" dirty="0" err="1">
                <a:solidFill>
                  <a:schemeClr val="accent1"/>
                </a:solidFill>
              </a:rPr>
              <a:t>objekata</a:t>
            </a:r>
            <a:r>
              <a:rPr lang="en-US" sz="3700" dirty="0">
                <a:solidFill>
                  <a:schemeClr val="accent1"/>
                </a:solidFill>
              </a:rPr>
              <a:t> – </a:t>
            </a:r>
            <a:r>
              <a:rPr lang="en-US" sz="3700" dirty="0" err="1">
                <a:solidFill>
                  <a:schemeClr val="accent1"/>
                </a:solidFill>
              </a:rPr>
              <a:t>izmena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sr-Latn-RS" sz="3700" dirty="0">
                <a:solidFill>
                  <a:schemeClr val="accent1"/>
                </a:solidFill>
              </a:rPr>
              <a:t>elemenata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Do sada ste imali priliku da se susretnete sa primitivnim tipovima podataka poput:</a:t>
            </a:r>
          </a:p>
          <a:p>
            <a:pPr lvl="1"/>
            <a:r>
              <a:rPr lang="sr-Latn-RS" dirty="0"/>
              <a:t>Stringovi,</a:t>
            </a:r>
          </a:p>
          <a:p>
            <a:pPr lvl="1"/>
            <a:r>
              <a:rPr lang="sr-Latn-RS" dirty="0"/>
              <a:t>Brojevi,</a:t>
            </a:r>
          </a:p>
          <a:p>
            <a:pPr lvl="1"/>
            <a:r>
              <a:rPr lang="sr-Latn-RS" dirty="0"/>
              <a:t>Logički tipovi,</a:t>
            </a:r>
          </a:p>
          <a:p>
            <a:pPr marL="109728" indent="0">
              <a:buNone/>
            </a:pP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slo</a:t>
            </a:r>
            <a:r>
              <a:rPr lang="sr-Latn-RS" dirty="0"/>
              <a:t>ženim poput:</a:t>
            </a:r>
          </a:p>
          <a:p>
            <a:pPr lvl="1"/>
            <a:r>
              <a:rPr lang="sr-Latn-RS" dirty="0"/>
              <a:t>Nizovi.</a:t>
            </a:r>
          </a:p>
          <a:p>
            <a:pPr lvl="1"/>
            <a:endParaRPr lang="sr-Latn-RS" dirty="0"/>
          </a:p>
          <a:p>
            <a:r>
              <a:rPr lang="sr-Latn-RS" dirty="0"/>
              <a:t>Objekti su još jedan složeni tip podataka, a koji u sebi može da sadrži više različitih tipova podataka (prostih ili složenih).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544616"/>
          </a:xfrm>
        </p:spPr>
        <p:txBody>
          <a:bodyPr>
            <a:normAutofit/>
          </a:bodyPr>
          <a:lstStyle/>
          <a:p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petlju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naslove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arrBlogs.forEach</a:t>
            </a:r>
            <a:r>
              <a:rPr lang="en-US" dirty="0"/>
              <a:t>( blog=&gt;{</a:t>
            </a:r>
          </a:p>
          <a:p>
            <a:pPr marL="109728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blog.title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});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sr-Latn-RS" dirty="0"/>
              <a:t>Napraviti arrow funkciju kojoj se prosleđuje niz objekata, a ona vraća ukupan broj lajkova</a:t>
            </a:r>
          </a:p>
          <a:p>
            <a:endParaRPr lang="en-US" dirty="0"/>
          </a:p>
          <a:p>
            <a:r>
              <a:rPr lang="sr-Latn-RS" dirty="0"/>
              <a:t>Napraviti arrow funkciju kojoj se prosleđuje niz objekata, a ona vraća prosečan broj lajkova</a:t>
            </a: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Objekti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nizu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pristup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elementu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95128"/>
            <a:ext cx="8424936" cy="5544616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Napraviti arrow funkciju kojoj se prosleđuje niz objekata, a ona ispisuje sve one naslove blogova koji imaju više pozitivnih nego negativnih ocena</a:t>
            </a:r>
          </a:p>
          <a:p>
            <a:endParaRPr lang="en-US" dirty="0"/>
          </a:p>
          <a:p>
            <a:r>
              <a:rPr lang="sr-Latn-RS" dirty="0"/>
              <a:t>Napraviti arrow funkciju kojoj se prosleđuje niz objekata, a ona ispisuje sve one naslove blogova koji imaju najmanje duplo više pozitivnih nego negativnih ocena</a:t>
            </a:r>
          </a:p>
          <a:p>
            <a:endParaRPr lang="sr-Latn-RS" dirty="0"/>
          </a:p>
          <a:p>
            <a:r>
              <a:rPr lang="sr-Latn-RS" dirty="0"/>
              <a:t>Napisati arrow funkciju kojoj se prosleđuje niz objekata a ona ispisuje sve naslove koji se završavaju uzvičnikom</a:t>
            </a: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Objekti</a:t>
            </a:r>
            <a:r>
              <a:rPr lang="en-US" sz="3700" dirty="0">
                <a:solidFill>
                  <a:schemeClr val="accent1"/>
                </a:solidFill>
              </a:rPr>
              <a:t> u </a:t>
            </a:r>
            <a:r>
              <a:rPr lang="en-US" sz="3700" dirty="0" err="1">
                <a:solidFill>
                  <a:schemeClr val="accent1"/>
                </a:solidFill>
              </a:rPr>
              <a:t>nizu</a:t>
            </a:r>
            <a:r>
              <a:rPr lang="en-US" sz="3700" dirty="0">
                <a:solidFill>
                  <a:schemeClr val="accent1"/>
                </a:solidFill>
              </a:rPr>
              <a:t> – </a:t>
            </a:r>
            <a:r>
              <a:rPr lang="sr-Latn-RS" sz="3700" dirty="0">
                <a:solidFill>
                  <a:schemeClr val="accent1"/>
                </a:solidFill>
              </a:rPr>
              <a:t>vežbanje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95128"/>
            <a:ext cx="8424936" cy="55446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let user = {</a:t>
            </a:r>
          </a:p>
          <a:p>
            <a:pPr marL="109728" indent="0">
              <a:buNone/>
            </a:pPr>
            <a:r>
              <a:rPr lang="en-US" dirty="0"/>
              <a:t>  username: '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  age: 30,</a:t>
            </a:r>
          </a:p>
          <a:p>
            <a:pPr marL="109728" indent="0">
              <a:buNone/>
            </a:pPr>
            <a:r>
              <a:rPr lang="en-US" dirty="0"/>
              <a:t>  blogs:[blog1, blog2, blog3]</a:t>
            </a:r>
          </a:p>
          <a:p>
            <a:pPr marL="109728" indent="0">
              <a:buNone/>
            </a:pPr>
            <a:r>
              <a:rPr lang="en-US" dirty="0"/>
              <a:t>};</a:t>
            </a:r>
            <a:br>
              <a:rPr lang="en-US" dirty="0"/>
            </a:br>
            <a:endParaRPr lang="en-US" dirty="0"/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user.blogs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user.blogs</a:t>
            </a:r>
            <a:r>
              <a:rPr lang="en-US" dirty="0"/>
              <a:t>[0].title);</a:t>
            </a:r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user.blogs</a:t>
            </a:r>
            <a:r>
              <a:rPr lang="en-US" dirty="0"/>
              <a:t>[0]['title']);</a:t>
            </a:r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Objek</a:t>
            </a:r>
            <a:r>
              <a:rPr lang="sr-Latn-RS" sz="3700" dirty="0">
                <a:solidFill>
                  <a:schemeClr val="accent1"/>
                </a:solidFill>
              </a:rPr>
              <a:t>at u objektu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95128"/>
            <a:ext cx="8424936" cy="5544616"/>
          </a:xfrm>
        </p:spPr>
        <p:txBody>
          <a:bodyPr>
            <a:normAutofit/>
          </a:bodyPr>
          <a:lstStyle/>
          <a:p>
            <a:r>
              <a:rPr lang="sr-Latn-RS" dirty="0"/>
              <a:t>U objektu user, napraviti metod koji ispisuje sve blogove korisnika</a:t>
            </a:r>
            <a:r>
              <a:rPr lang="en-US" dirty="0"/>
              <a:t> </a:t>
            </a:r>
            <a:endParaRPr lang="sr-Latn-RS" dirty="0"/>
          </a:p>
          <a:p>
            <a:endParaRPr lang="sr-Latn-RS" dirty="0"/>
          </a:p>
          <a:p>
            <a:pPr marL="109728" indent="0">
              <a:buNone/>
            </a:pPr>
            <a:r>
              <a:rPr lang="en-US" dirty="0" err="1"/>
              <a:t>logBlogs:function</a:t>
            </a:r>
            <a:r>
              <a:rPr lang="en-US" dirty="0"/>
              <a:t>(){</a:t>
            </a:r>
          </a:p>
          <a:p>
            <a:pPr marL="109728" indent="0">
              <a:buNone/>
            </a:pPr>
            <a:r>
              <a:rPr lang="en-US" dirty="0"/>
              <a:t>    </a:t>
            </a:r>
            <a:r>
              <a:rPr lang="en-US" dirty="0" err="1"/>
              <a:t>this.blogs.forEach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 =&gt; {</a:t>
            </a:r>
          </a:p>
          <a:p>
            <a:pPr marL="109728" indent="0">
              <a:buNone/>
            </a:pPr>
            <a:r>
              <a:rPr lang="en-US" dirty="0"/>
              <a:t>        console.log(</a:t>
            </a:r>
            <a:r>
              <a:rPr lang="en-US" dirty="0" err="1"/>
              <a:t>obj.title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    });</a:t>
            </a:r>
          </a:p>
          <a:p>
            <a:pPr marL="109728" indent="0">
              <a:buNone/>
            </a:pPr>
            <a:r>
              <a:rPr lang="en-US" dirty="0"/>
              <a:t>  }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Objek</a:t>
            </a:r>
            <a:r>
              <a:rPr lang="sr-Latn-RS" sz="3700" dirty="0">
                <a:solidFill>
                  <a:schemeClr val="accent1"/>
                </a:solidFill>
              </a:rPr>
              <a:t>at u objektu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rmAutofit/>
          </a:bodyPr>
          <a:lstStyle/>
          <a:p>
            <a:r>
              <a:rPr lang="sr-Latn-RS" dirty="0"/>
              <a:t>Napraviti niz korisnika gde svaki od korisnika sadrži niz blogova. Svaki blog u ovom nizu je objekat.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Ispisati imena onih autora koji imaju ispod 18 godina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Ispisati naslove onih blogova koji imaju više od 50 lajkova</a:t>
            </a:r>
          </a:p>
          <a:p>
            <a:endParaRPr lang="sr-Latn-RS" dirty="0"/>
          </a:p>
          <a:p>
            <a:r>
              <a:rPr lang="sr-Latn-RS" dirty="0"/>
              <a:t>Ispisati sve blogove autora čiji je username ’JohnDoe’</a:t>
            </a:r>
          </a:p>
          <a:p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Ve</a:t>
            </a:r>
            <a:r>
              <a:rPr lang="sr-Latn-RS" sz="3700" dirty="0">
                <a:solidFill>
                  <a:schemeClr val="accent1"/>
                </a:solidFill>
              </a:rPr>
              <a:t>žbanje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rmAutofit/>
          </a:bodyPr>
          <a:lstStyle/>
          <a:p>
            <a:r>
              <a:rPr lang="sr-Latn-RS" dirty="0"/>
              <a:t>Ispisati imena onih autora koji imaju ukupno više od 100 lajkova za blogove koje su napisali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Ispisati naslove onih blogova koji imaju natprosečan broj pozitivnih ocena</a:t>
            </a:r>
          </a:p>
          <a:p>
            <a:endParaRPr lang="sr-Latn-RS" dirty="0"/>
          </a:p>
          <a:p>
            <a:r>
              <a:rPr lang="sr-Latn-RS" dirty="0"/>
              <a:t>Ispisati naslove onih blogova koji imaju natprosečan broj pozitivnih ocena i ispodprosečan broj negativnih ocena</a:t>
            </a:r>
          </a:p>
          <a:p>
            <a:endParaRPr lang="en-US" b="1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Ve</a:t>
            </a:r>
            <a:r>
              <a:rPr lang="sr-Latn-RS" sz="3700" dirty="0">
                <a:solidFill>
                  <a:schemeClr val="accent1"/>
                </a:solidFill>
              </a:rPr>
              <a:t>žbanje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295128"/>
            <a:ext cx="8568952" cy="5734272"/>
          </a:xfrm>
        </p:spPr>
        <p:txBody>
          <a:bodyPr>
            <a:normAutofit/>
          </a:bodyPr>
          <a:lstStyle/>
          <a:p>
            <a:r>
              <a:rPr lang="sr-Latn-RS" sz="2100" dirty="0"/>
              <a:t>Napraviti niz </a:t>
            </a:r>
            <a:r>
              <a:rPr lang="sr-Latn-RS" sz="2100" b="1" i="1" dirty="0"/>
              <a:t>dan</a:t>
            </a:r>
            <a:r>
              <a:rPr lang="sr-Latn-RS" sz="2100" dirty="0"/>
              <a:t> </a:t>
            </a:r>
            <a:r>
              <a:rPr lang="sr-Latn-RS" sz="2100" dirty="0" smtClean="0"/>
              <a:t>objekata (podsetiti se objekta dan sa 14. slajda i kreirati nekoliko takvih objekata)</a:t>
            </a:r>
            <a:endParaRPr lang="sr-Latn-RS" sz="2100" b="1" dirty="0"/>
          </a:p>
          <a:p>
            <a:endParaRPr lang="sr-Latn-RS" sz="2100" b="1" dirty="0"/>
          </a:p>
          <a:p>
            <a:r>
              <a:rPr lang="sr-Latn-RS" sz="2100" dirty="0"/>
              <a:t>Napraviti arrow funksiju koja ispisuje datum u kome je najviše puta izmerena temperatura. Ukoliko ima više takvih datuma:</a:t>
            </a:r>
          </a:p>
          <a:p>
            <a:pPr lvl="1"/>
            <a:r>
              <a:rPr lang="sr-Latn-RS" sz="2100" dirty="0"/>
              <a:t>Ispisati prvi od njih</a:t>
            </a:r>
          </a:p>
          <a:p>
            <a:pPr lvl="1"/>
            <a:r>
              <a:rPr lang="sr-Latn-RS" sz="2100" dirty="0"/>
              <a:t>Ispisati poslednji od njih</a:t>
            </a:r>
          </a:p>
          <a:p>
            <a:endParaRPr lang="sr-Latn-RS" sz="2100" b="1" dirty="0"/>
          </a:p>
          <a:p>
            <a:r>
              <a:rPr lang="sr-Latn-RS" sz="2100" dirty="0"/>
              <a:t> Napraviti arrow funksiju koja prebrojava i ispisuje koliko je bilo kišnih dana, koliko je bilo sunčanih dana i koliko je bilo oblačnih dana</a:t>
            </a:r>
          </a:p>
          <a:p>
            <a:endParaRPr lang="sr-Latn-RS" sz="2100" dirty="0"/>
          </a:p>
          <a:p>
            <a:r>
              <a:rPr lang="sr-Latn-RS" sz="2100"/>
              <a:t>Napraviti </a:t>
            </a:r>
            <a:r>
              <a:rPr lang="sr-Latn-RS" sz="2100" smtClean="0"/>
              <a:t>arrow </a:t>
            </a:r>
            <a:r>
              <a:rPr lang="sr-Latn-RS" sz="2100" dirty="0"/>
              <a:t>funkciju koja </a:t>
            </a:r>
            <a:r>
              <a:rPr lang="sr-Latn-RS" sz="2100"/>
              <a:t>računa </a:t>
            </a:r>
            <a:r>
              <a:rPr lang="sr-Latn-RS" sz="2100" smtClean="0"/>
              <a:t>i vraća koliko </a:t>
            </a:r>
            <a:r>
              <a:rPr lang="sr-Latn-RS" sz="2100" dirty="0"/>
              <a:t>je bilo dana sa natprosečnom temperaturom</a:t>
            </a:r>
          </a:p>
          <a:p>
            <a:pPr lvl="1"/>
            <a:endParaRPr lang="sr-Latn-R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sr-Latn-RS" sz="3700" dirty="0">
                <a:solidFill>
                  <a:schemeClr val="accent1"/>
                </a:solidFill>
              </a:rPr>
              <a:t>Zadatak – vremenska prognoza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Objekat </a:t>
            </a:r>
            <a:r>
              <a:rPr lang="sr-Latn-RS" dirty="0">
                <a:solidFill>
                  <a:schemeClr val="accent1"/>
                </a:solidFill>
              </a:rPr>
              <a:t>telefon</a:t>
            </a:r>
            <a:r>
              <a:rPr lang="sr-Latn-RS" dirty="0"/>
              <a:t> u realnom životu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sr-Latn-RS" dirty="0"/>
              <a:t>Osobine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2276872"/>
            <a:ext cx="4040188" cy="3941763"/>
          </a:xfrm>
        </p:spPr>
        <p:txBody>
          <a:bodyPr/>
          <a:lstStyle/>
          <a:p>
            <a:r>
              <a:rPr lang="sr-Latn-RS" dirty="0"/>
              <a:t>Boja</a:t>
            </a:r>
          </a:p>
          <a:p>
            <a:r>
              <a:rPr lang="sr-Latn-RS" dirty="0"/>
              <a:t>Veličina</a:t>
            </a:r>
          </a:p>
          <a:p>
            <a:r>
              <a:rPr lang="sr-Latn-RS" dirty="0"/>
              <a:t>Proizvođač</a:t>
            </a:r>
          </a:p>
          <a:p>
            <a:r>
              <a:rPr lang="sr-Latn-RS" dirty="0"/>
              <a:t>Model</a:t>
            </a:r>
          </a:p>
          <a:p>
            <a:r>
              <a:rPr lang="sr-Latn-RS" dirty="0"/>
              <a:t>Kamera</a:t>
            </a:r>
          </a:p>
          <a:p>
            <a:endParaRPr 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88024" y="2276872"/>
            <a:ext cx="4041775" cy="3941763"/>
          </a:xfrm>
        </p:spPr>
        <p:txBody>
          <a:bodyPr/>
          <a:lstStyle/>
          <a:p>
            <a:r>
              <a:rPr lang="sr-Latn-RS" dirty="0"/>
              <a:t>Zvoni</a:t>
            </a:r>
          </a:p>
          <a:p>
            <a:r>
              <a:rPr lang="sr-Latn-RS" dirty="0"/>
              <a:t>Slika</a:t>
            </a:r>
          </a:p>
          <a:p>
            <a:r>
              <a:rPr lang="sr-Latn-RS" dirty="0"/>
              <a:t>Pušta muziku</a:t>
            </a:r>
          </a:p>
          <a:p>
            <a:r>
              <a:rPr lang="sr-Latn-RS" dirty="0"/>
              <a:t>Šalje poruke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half" idx="3"/>
          </p:nvPr>
        </p:nvSpPr>
        <p:spPr>
          <a:xfrm>
            <a:off x="4788024" y="1412776"/>
            <a:ext cx="4041775" cy="762000"/>
          </a:xfrm>
        </p:spPr>
        <p:txBody>
          <a:bodyPr/>
          <a:lstStyle/>
          <a:p>
            <a:r>
              <a:rPr lang="sr-Latn-RS" dirty="0"/>
              <a:t>Funkcionalnosti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22685"/>
            <a:ext cx="2520280" cy="283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87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Objekat </a:t>
            </a:r>
            <a:r>
              <a:rPr lang="sr-Latn-RS" dirty="0">
                <a:solidFill>
                  <a:schemeClr val="accent1"/>
                </a:solidFill>
              </a:rPr>
              <a:t>blog</a:t>
            </a:r>
            <a:r>
              <a:rPr lang="sr-Latn-RS" dirty="0"/>
              <a:t> u JavaScript-u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sr-Latn-RS" dirty="0"/>
              <a:t>Osobine (Properties)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2276872"/>
            <a:ext cx="4040188" cy="3941763"/>
          </a:xfrm>
        </p:spPr>
        <p:txBody>
          <a:bodyPr/>
          <a:lstStyle/>
          <a:p>
            <a:r>
              <a:rPr lang="sr-Latn-RS" dirty="0"/>
              <a:t>Naslov (Title)</a:t>
            </a:r>
          </a:p>
          <a:p>
            <a:r>
              <a:rPr lang="sr-Latn-RS" dirty="0"/>
              <a:t>Sadržaj (Content)</a:t>
            </a:r>
          </a:p>
          <a:p>
            <a:r>
              <a:rPr lang="sr-Latn-RS" dirty="0"/>
              <a:t>Autor (A</a:t>
            </a:r>
            <a:r>
              <a:rPr lang="en-US" dirty="0" err="1"/>
              <a:t>uthor</a:t>
            </a:r>
            <a:r>
              <a:rPr lang="sr-Latn-RS" dirty="0"/>
              <a:t>)</a:t>
            </a:r>
          </a:p>
          <a:p>
            <a:endParaRPr 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4008" y="2276872"/>
            <a:ext cx="4392488" cy="3941763"/>
          </a:xfrm>
        </p:spPr>
        <p:txBody>
          <a:bodyPr/>
          <a:lstStyle/>
          <a:p>
            <a:r>
              <a:rPr lang="sr-Latn-RS" dirty="0"/>
              <a:t>Objavi (Publish)</a:t>
            </a:r>
          </a:p>
          <a:p>
            <a:r>
              <a:rPr lang="sr-Latn-RS" dirty="0"/>
              <a:t>Skloni objavu (Unpublish)</a:t>
            </a:r>
          </a:p>
          <a:p>
            <a:r>
              <a:rPr lang="sr-Latn-RS" dirty="0"/>
              <a:t>Obriši (Delete)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half" idx="3"/>
          </p:nvPr>
        </p:nvSpPr>
        <p:spPr>
          <a:xfrm>
            <a:off x="4788024" y="1412776"/>
            <a:ext cx="4041775" cy="762000"/>
          </a:xfrm>
        </p:spPr>
        <p:txBody>
          <a:bodyPr/>
          <a:lstStyle/>
          <a:p>
            <a:r>
              <a:rPr lang="sr-Latn-RS" dirty="0"/>
              <a:t>Funkcionalnosti (Metodi)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21073"/>
            <a:ext cx="1953567" cy="326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44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let blog  = {</a:t>
            </a:r>
          </a:p>
          <a:p>
            <a:pPr marL="109728" indent="0">
              <a:buNone/>
            </a:pPr>
            <a:r>
              <a:rPr lang="en-US" dirty="0"/>
              <a:t>	title: '</a:t>
            </a:r>
            <a:r>
              <a:rPr lang="en-US" dirty="0" err="1"/>
              <a:t>Moj</a:t>
            </a:r>
            <a:r>
              <a:rPr lang="en-US" dirty="0"/>
              <a:t> blog',</a:t>
            </a:r>
          </a:p>
          <a:p>
            <a:pPr marL="109728" indent="0">
              <a:buNone/>
            </a:pPr>
            <a:r>
              <a:rPr lang="en-US" dirty="0"/>
              <a:t>	content: '</a:t>
            </a:r>
            <a:r>
              <a:rPr lang="en-US" dirty="0" err="1"/>
              <a:t>Tekst</a:t>
            </a:r>
            <a:r>
              <a:rPr lang="en-US" dirty="0"/>
              <a:t>...',</a:t>
            </a:r>
          </a:p>
          <a:p>
            <a:pPr marL="109728" indent="0">
              <a:buNone/>
            </a:pPr>
            <a:r>
              <a:rPr lang="en-US" dirty="0"/>
              <a:t>	author: ’</a:t>
            </a:r>
            <a:r>
              <a:rPr lang="sr-Latn-RS" dirty="0"/>
              <a:t>Pera</a:t>
            </a:r>
            <a:r>
              <a:rPr lang="en-US" dirty="0"/>
              <a:t>'	</a:t>
            </a:r>
          </a:p>
          <a:p>
            <a:pPr marL="109728" indent="0">
              <a:buNone/>
            </a:pPr>
            <a:r>
              <a:rPr lang="en-US" dirty="0"/>
              <a:t>};</a:t>
            </a: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console.log(blog);</a:t>
            </a:r>
            <a:endParaRPr lang="sr-Latn-RS" dirty="0"/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typeof</a:t>
            </a:r>
            <a:r>
              <a:rPr lang="en-US" dirty="0"/>
              <a:t> blog);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Kreiranje i ispis </a:t>
            </a:r>
            <a:r>
              <a:rPr lang="sr-Latn-RS" dirty="0"/>
              <a:t>objekata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1587632"/>
          </a:xfrm>
        </p:spPr>
        <p:txBody>
          <a:bodyPr/>
          <a:lstStyle/>
          <a:p>
            <a:pPr marL="109728" indent="0">
              <a:buNone/>
            </a:pPr>
            <a:r>
              <a:rPr lang="en-US" dirty="0" err="1"/>
              <a:t>blog.content</a:t>
            </a:r>
            <a:r>
              <a:rPr lang="en-US" dirty="0"/>
              <a:t> = '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';</a:t>
            </a: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blog['content'] = '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Pristup </a:t>
            </a:r>
            <a:r>
              <a:rPr lang="sr-Latn-RS" dirty="0">
                <a:solidFill>
                  <a:schemeClr val="tx1"/>
                </a:solidFill>
              </a:rPr>
              <a:t>jednoj osobini (propertiju)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06896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r-Latn-RS" dirty="0">
                <a:solidFill>
                  <a:schemeClr val="accent1"/>
                </a:solidFill>
              </a:rPr>
              <a:t>Izmene </a:t>
            </a:r>
            <a:r>
              <a:rPr lang="sr-Latn-RS" dirty="0">
                <a:solidFill>
                  <a:schemeClr val="tx1"/>
                </a:solidFill>
              </a:rPr>
              <a:t>jedne osobine (propertiju)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9600" y="1340768"/>
            <a:ext cx="8229600" cy="15876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dirty="0"/>
              <a:t>console.log(</a:t>
            </a:r>
            <a:r>
              <a:rPr lang="en-US" dirty="0" err="1"/>
              <a:t>blog.title</a:t>
            </a:r>
            <a:r>
              <a:rPr lang="en-US" dirty="0"/>
              <a:t>);</a:t>
            </a:r>
            <a:endParaRPr lang="sr-Latn-RS" dirty="0"/>
          </a:p>
          <a:p>
            <a:pPr marL="109728" indent="0">
              <a:buFont typeface="Wingdings 3"/>
              <a:buNone/>
            </a:pPr>
            <a:endParaRPr lang="en-US" dirty="0"/>
          </a:p>
          <a:p>
            <a:pPr marL="109728" indent="0">
              <a:buFont typeface="Wingdings 3"/>
              <a:buNone/>
            </a:pPr>
            <a:r>
              <a:rPr lang="en-US" dirty="0"/>
              <a:t>console.log(blog['title']);</a:t>
            </a:r>
          </a:p>
        </p:txBody>
      </p:sp>
    </p:spTree>
    <p:extLst>
      <p:ext uri="{BB962C8B-B14F-4D97-AF65-F5344CB8AC3E}">
        <p14:creationId xmlns:p14="http://schemas.microsoft.com/office/powerpoint/2010/main" val="90058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Objekat </a:t>
            </a:r>
            <a:r>
              <a:rPr lang="sr-Latn-RS" dirty="0">
                <a:solidFill>
                  <a:schemeClr val="accent1"/>
                </a:solidFill>
              </a:rPr>
              <a:t>korisnik</a:t>
            </a:r>
            <a:r>
              <a:rPr lang="sr-Latn-RS" dirty="0"/>
              <a:t> u JavaScript-u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sr-Latn-RS" dirty="0"/>
              <a:t>Osobine (Properties)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2276872"/>
            <a:ext cx="4040188" cy="3941763"/>
          </a:xfrm>
        </p:spPr>
        <p:txBody>
          <a:bodyPr/>
          <a:lstStyle/>
          <a:p>
            <a:r>
              <a:rPr lang="sr-Latn-RS" dirty="0"/>
              <a:t>Username</a:t>
            </a:r>
          </a:p>
          <a:p>
            <a:r>
              <a:rPr lang="sr-Latn-RS" dirty="0"/>
              <a:t>Godine (Age)</a:t>
            </a:r>
          </a:p>
          <a:p>
            <a:r>
              <a:rPr lang="sr-Latn-RS" dirty="0"/>
              <a:t>Blogovi (Blogs)</a:t>
            </a:r>
          </a:p>
          <a:p>
            <a:endParaRPr 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88024" y="2276872"/>
            <a:ext cx="4041775" cy="3941763"/>
          </a:xfrm>
        </p:spPr>
        <p:txBody>
          <a:bodyPr/>
          <a:lstStyle/>
          <a:p>
            <a:r>
              <a:rPr lang="sr-Latn-RS" dirty="0"/>
              <a:t>Login</a:t>
            </a:r>
          </a:p>
          <a:p>
            <a:r>
              <a:rPr lang="sr-Latn-RS" dirty="0"/>
              <a:t>Logout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half" idx="3"/>
          </p:nvPr>
        </p:nvSpPr>
        <p:spPr>
          <a:xfrm>
            <a:off x="4788024" y="1412776"/>
            <a:ext cx="4041775" cy="762000"/>
          </a:xfrm>
        </p:spPr>
        <p:txBody>
          <a:bodyPr/>
          <a:lstStyle/>
          <a:p>
            <a:r>
              <a:rPr lang="sr-Latn-RS" dirty="0"/>
              <a:t>Funkcionalnosti (Metodi)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43" y="3259063"/>
            <a:ext cx="1677956" cy="356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36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44679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let </a:t>
            </a:r>
            <a:r>
              <a:rPr lang="sr-Latn-RS" dirty="0"/>
              <a:t>user</a:t>
            </a:r>
            <a:r>
              <a:rPr lang="en-US" dirty="0"/>
              <a:t>= {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username</a:t>
            </a:r>
            <a:r>
              <a:rPr lang="en-US" dirty="0"/>
              <a:t>: ‘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age</a:t>
            </a:r>
            <a:r>
              <a:rPr lang="en-US" dirty="0"/>
              <a:t>: 30,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blogs:</a:t>
            </a:r>
            <a:r>
              <a:rPr lang="en-US" dirty="0"/>
              <a:t>['</a:t>
            </a:r>
            <a:r>
              <a:rPr lang="en-US" dirty="0" err="1"/>
              <a:t>Naslov</a:t>
            </a:r>
            <a:r>
              <a:rPr lang="en-US" dirty="0"/>
              <a:t> 1', '</a:t>
            </a:r>
            <a:r>
              <a:rPr lang="en-US" dirty="0" err="1"/>
              <a:t>Naslov</a:t>
            </a:r>
            <a:r>
              <a:rPr lang="en-US" dirty="0"/>
              <a:t> 2', '</a:t>
            </a:r>
            <a:r>
              <a:rPr lang="en-US" dirty="0" err="1"/>
              <a:t>Naslov</a:t>
            </a:r>
            <a:r>
              <a:rPr lang="en-US" dirty="0"/>
              <a:t> 3']	</a:t>
            </a:r>
          </a:p>
          <a:p>
            <a:pPr marL="109728" indent="0">
              <a:buNone/>
            </a:pPr>
            <a:r>
              <a:rPr lang="en-US" dirty="0"/>
              <a:t>};</a:t>
            </a: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Kreiranje </a:t>
            </a:r>
            <a:r>
              <a:rPr lang="sr-Latn-RS" dirty="0"/>
              <a:t>objekata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nizom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81328"/>
            <a:ext cx="8352928" cy="511602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Metode se dodaju unutar definisanja objekta</a:t>
            </a:r>
            <a:br>
              <a:rPr lang="sr-Latn-RS" dirty="0"/>
            </a:br>
            <a:endParaRPr lang="sr-Latn-RS" dirty="0"/>
          </a:p>
          <a:p>
            <a:pPr marL="109728" indent="0">
              <a:buNone/>
            </a:pPr>
            <a:r>
              <a:rPr lang="en-US" dirty="0"/>
              <a:t>let </a:t>
            </a:r>
            <a:r>
              <a:rPr lang="sr-Latn-RS" dirty="0"/>
              <a:t>user</a:t>
            </a:r>
            <a:r>
              <a:rPr lang="en-US" dirty="0"/>
              <a:t>= {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username</a:t>
            </a:r>
            <a:r>
              <a:rPr lang="en-US" dirty="0"/>
              <a:t>: ‘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age</a:t>
            </a:r>
            <a:r>
              <a:rPr lang="en-US" dirty="0"/>
              <a:t>: 30,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blogs:</a:t>
            </a:r>
            <a:r>
              <a:rPr lang="en-US" dirty="0"/>
              <a:t>['</a:t>
            </a:r>
            <a:r>
              <a:rPr lang="en-US" dirty="0" err="1"/>
              <a:t>Naslov</a:t>
            </a:r>
            <a:r>
              <a:rPr lang="en-US" dirty="0"/>
              <a:t> 1', '</a:t>
            </a:r>
            <a:r>
              <a:rPr lang="en-US" dirty="0" err="1"/>
              <a:t>Naslov</a:t>
            </a:r>
            <a:r>
              <a:rPr lang="en-US" dirty="0"/>
              <a:t> 2', '</a:t>
            </a:r>
            <a:r>
              <a:rPr lang="en-US" dirty="0" err="1"/>
              <a:t>Naslov</a:t>
            </a:r>
            <a:r>
              <a:rPr lang="en-US" dirty="0"/>
              <a:t> 3'],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login: function(){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	console.log('</a:t>
            </a:r>
            <a:r>
              <a:rPr lang="en-US" b="1" dirty="0" err="1">
                <a:solidFill>
                  <a:schemeClr val="accent1"/>
                </a:solidFill>
              </a:rPr>
              <a:t>Ulogovani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ste</a:t>
            </a:r>
            <a:r>
              <a:rPr lang="en-US" b="1" dirty="0">
                <a:solidFill>
                  <a:schemeClr val="accent1"/>
                </a:solidFill>
              </a:rPr>
              <a:t>');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}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109728" indent="0">
              <a:buNone/>
            </a:pPr>
            <a:r>
              <a:rPr lang="en-US" dirty="0"/>
              <a:t>};</a:t>
            </a: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sr-Latn-RS" b="1" dirty="0">
                <a:solidFill>
                  <a:schemeClr val="accent1"/>
                </a:solidFill>
              </a:rPr>
              <a:t>user.login(); 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Dodavanje i pozivanje metoda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87824" y="6309320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5823" y="612465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Poziv metoda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20481" y="4941168"/>
            <a:ext cx="1008112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4208" y="5478323"/>
            <a:ext cx="229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Kreiranje metoda unutar objekta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74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1040</TotalTime>
  <Words>933</Words>
  <Application>Microsoft Office PowerPoint</Application>
  <PresentationFormat>On-screen Show (4:3)</PresentationFormat>
  <Paragraphs>248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OBJEKTI</vt:lpstr>
      <vt:lpstr>Objekti</vt:lpstr>
      <vt:lpstr>Objekat telefon u realnom životu</vt:lpstr>
      <vt:lpstr>Objekat blog u JavaScript-u</vt:lpstr>
      <vt:lpstr>Kreiranje i ispis objekata</vt:lpstr>
      <vt:lpstr>Pristup jednoj osobini (propertiju)</vt:lpstr>
      <vt:lpstr>Objekat korisnik u JavaScript-u</vt:lpstr>
      <vt:lpstr>Kreiranje objekata sa nizom</vt:lpstr>
      <vt:lpstr>Dodavanje i pozivanje metoda</vt:lpstr>
      <vt:lpstr>this</vt:lpstr>
      <vt:lpstr>this</vt:lpstr>
      <vt:lpstr>this</vt:lpstr>
      <vt:lpstr>this</vt:lpstr>
      <vt:lpstr>Objekti – vežbanje</vt:lpstr>
      <vt:lpstr>Objekti – vežbanje</vt:lpstr>
      <vt:lpstr>Objekti – vežbanje</vt:lpstr>
      <vt:lpstr>Objekti u nizu</vt:lpstr>
      <vt:lpstr>Objekti u nizu</vt:lpstr>
      <vt:lpstr>Niz objekata – ispis elemenata</vt:lpstr>
      <vt:lpstr>Objekti u nizu – pristup elementu</vt:lpstr>
      <vt:lpstr>Objekti u nizu – vežbanje</vt:lpstr>
      <vt:lpstr>Objekat u objektu</vt:lpstr>
      <vt:lpstr>Objekat u objektu</vt:lpstr>
      <vt:lpstr>Vežbanje</vt:lpstr>
      <vt:lpstr>Vežbanje</vt:lpstr>
      <vt:lpstr>Zadatak – vremenska prognoza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OBJEKTI</dc:title>
  <dc:creator>Windows User</dc:creator>
  <cp:lastModifiedBy>Windows User</cp:lastModifiedBy>
  <cp:revision>105</cp:revision>
  <dcterms:created xsi:type="dcterms:W3CDTF">2020-02-20T09:16:09Z</dcterms:created>
  <dcterms:modified xsi:type="dcterms:W3CDTF">2021-05-18T06:55:28Z</dcterms:modified>
</cp:coreProperties>
</file>