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8" r:id="rId3"/>
    <p:sldId id="266" r:id="rId4"/>
    <p:sldId id="257" r:id="rId5"/>
    <p:sldId id="265" r:id="rId6"/>
    <p:sldId id="261" r:id="rId7"/>
    <p:sldId id="267" r:id="rId8"/>
    <p:sldId id="260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0" autoAdjust="0"/>
  </p:normalViewPr>
  <p:slideViewPr>
    <p:cSldViewPr>
      <p:cViewPr varScale="1">
        <p:scale>
          <a:sx n="38" d="100"/>
          <a:sy n="38" d="100"/>
        </p:scale>
        <p:origin x="3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E1EA8-4A3E-4261-930E-CAFA24CBC3B7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EBDC7F-C3C0-4AB2-BFF8-8608C30950A1}">
      <dgm:prSet phldrT="[Text]" phldr="1"/>
      <dgm:spPr/>
      <dgm:t>
        <a:bodyPr/>
        <a:lstStyle/>
        <a:p>
          <a:endParaRPr lang="en-US" dirty="0"/>
        </a:p>
      </dgm:t>
    </dgm:pt>
    <dgm:pt modelId="{1C729AE2-D5E7-4EF6-BD9B-D405756E509A}" type="sibTrans" cxnId="{6603BFCB-AFE3-4AF8-89B3-E566F958BB21}">
      <dgm:prSet/>
      <dgm:spPr/>
      <dgm:t>
        <a:bodyPr/>
        <a:lstStyle/>
        <a:p>
          <a:endParaRPr lang="en-US"/>
        </a:p>
      </dgm:t>
    </dgm:pt>
    <dgm:pt modelId="{8C7A2DA4-5869-4397-9878-31679C9C6A62}" type="parTrans" cxnId="{6603BFCB-AFE3-4AF8-89B3-E566F958BB21}">
      <dgm:prSet/>
      <dgm:spPr/>
      <dgm:t>
        <a:bodyPr/>
        <a:lstStyle/>
        <a:p>
          <a:endParaRPr lang="en-US"/>
        </a:p>
      </dgm:t>
    </dgm:pt>
    <dgm:pt modelId="{B61DF2FC-530F-49DD-8324-7EDB6FC810DD}" type="pres">
      <dgm:prSet presAssocID="{9B2E1EA8-4A3E-4261-930E-CAFA24CBC3B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4CF6183-3480-450C-AAA0-A4E46C15E79B}" type="pres">
      <dgm:prSet presAssocID="{42EBDC7F-C3C0-4AB2-BFF8-8608C30950A1}" presName="Accent1" presStyleCnt="0"/>
      <dgm:spPr/>
    </dgm:pt>
    <dgm:pt modelId="{CD29BA93-8E32-4210-8CC1-C2B655AB4D77}" type="pres">
      <dgm:prSet presAssocID="{42EBDC7F-C3C0-4AB2-BFF8-8608C30950A1}" presName="Accent" presStyleLbl="node1" presStyleIdx="0" presStyleCnt="1" custScaleX="278563" custScaleY="277686" custLinFactNeighborX="80391" custLinFactNeighborY="30929"/>
      <dgm:spPr/>
    </dgm:pt>
    <dgm:pt modelId="{080BC5EE-5F81-4E04-A5BB-CCDE8F939BD3}" type="pres">
      <dgm:prSet presAssocID="{42EBDC7F-C3C0-4AB2-BFF8-8608C30950A1}" presName="Parent1" presStyleLbl="revTx" presStyleIdx="0" presStyleCnt="1" custLinFactX="-3983" custLinFactY="-91647" custLinFactNeighborX="-100000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7ADCE-3E55-48F8-B19C-FC917756BF1D}" type="presOf" srcId="{42EBDC7F-C3C0-4AB2-BFF8-8608C30950A1}" destId="{080BC5EE-5F81-4E04-A5BB-CCDE8F939BD3}" srcOrd="0" destOrd="0" presId="urn:microsoft.com/office/officeart/2009/layout/CircleArrowProcess"/>
    <dgm:cxn modelId="{EF46474B-B99F-43DC-830A-A621DF31A8E0}" type="presOf" srcId="{9B2E1EA8-4A3E-4261-930E-CAFA24CBC3B7}" destId="{B61DF2FC-530F-49DD-8324-7EDB6FC810DD}" srcOrd="0" destOrd="0" presId="urn:microsoft.com/office/officeart/2009/layout/CircleArrowProcess"/>
    <dgm:cxn modelId="{6603BFCB-AFE3-4AF8-89B3-E566F958BB21}" srcId="{9B2E1EA8-4A3E-4261-930E-CAFA24CBC3B7}" destId="{42EBDC7F-C3C0-4AB2-BFF8-8608C30950A1}" srcOrd="0" destOrd="0" parTransId="{8C7A2DA4-5869-4397-9878-31679C9C6A62}" sibTransId="{1C729AE2-D5E7-4EF6-BD9B-D405756E509A}"/>
    <dgm:cxn modelId="{33E37C50-8D48-4A1B-B720-609C775EC84C}" type="presParOf" srcId="{B61DF2FC-530F-49DD-8324-7EDB6FC810DD}" destId="{F4CF6183-3480-450C-AAA0-A4E46C15E79B}" srcOrd="0" destOrd="0" presId="urn:microsoft.com/office/officeart/2009/layout/CircleArrowProcess"/>
    <dgm:cxn modelId="{B2D2EDD6-BCAC-4EB4-B3B8-B15BF68868ED}" type="presParOf" srcId="{F4CF6183-3480-450C-AAA0-A4E46C15E79B}" destId="{CD29BA93-8E32-4210-8CC1-C2B655AB4D77}" srcOrd="0" destOrd="0" presId="urn:microsoft.com/office/officeart/2009/layout/CircleArrowProcess"/>
    <dgm:cxn modelId="{B79E93B2-F96F-42A6-8625-AA2C545324B3}" type="presParOf" srcId="{B61DF2FC-530F-49DD-8324-7EDB6FC810DD}" destId="{080BC5EE-5F81-4E04-A5BB-CCDE8F939BD3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CF96E-DAE3-4526-ADC3-4814592402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4923-321B-40C1-A5A4-062805A96079}">
      <dgm:prSet phldrT="[Text]"/>
      <dgm:spPr/>
      <dgm:t>
        <a:bodyPr/>
        <a:lstStyle/>
        <a:p>
          <a:r>
            <a:rPr lang="sr-Latn-RS" dirty="0"/>
            <a:t>echo </a:t>
          </a:r>
          <a:r>
            <a:rPr lang="en-US" dirty="0"/>
            <a:t>”&lt;p&gt;</a:t>
          </a:r>
          <a:r>
            <a:rPr lang="en-US" dirty="0" err="1"/>
            <a:t>Zdravo</a:t>
          </a:r>
          <a:r>
            <a:rPr lang="en-US" dirty="0"/>
            <a:t>!&lt;/p&gt;”;</a:t>
          </a:r>
        </a:p>
      </dgm:t>
    </dgm:pt>
    <dgm:pt modelId="{9E94F6C2-FEA8-4768-9E16-E27981E052D4}" type="parTrans" cxnId="{12DB9C05-D2BB-48B1-8372-EFEAD48ED737}">
      <dgm:prSet/>
      <dgm:spPr/>
      <dgm:t>
        <a:bodyPr/>
        <a:lstStyle/>
        <a:p>
          <a:endParaRPr lang="en-US"/>
        </a:p>
      </dgm:t>
    </dgm:pt>
    <dgm:pt modelId="{DD9C20C8-78E7-4EB0-AC3C-B8008E7707AD}" type="sibTrans" cxnId="{12DB9C05-D2BB-48B1-8372-EFEAD48ED737}">
      <dgm:prSet/>
      <dgm:spPr/>
      <dgm:t>
        <a:bodyPr/>
        <a:lstStyle/>
        <a:p>
          <a:endParaRPr lang="en-US"/>
        </a:p>
      </dgm:t>
    </dgm:pt>
    <dgm:pt modelId="{5F8E25E6-DDEA-4645-8B78-52DE2DAF39FA}">
      <dgm:prSet phldrT="[Text]"/>
      <dgm:spPr/>
      <dgm:t>
        <a:bodyPr/>
        <a:lstStyle/>
        <a:p>
          <a:r>
            <a:rPr lang="sr-Latn-RS" dirty="0"/>
            <a:t>echo </a:t>
          </a:r>
          <a:r>
            <a:rPr lang="en-US" dirty="0"/>
            <a:t>”&lt;p&gt;</a:t>
          </a:r>
          <a:r>
            <a:rPr lang="en-US" dirty="0" err="1"/>
            <a:t>Zdravo</a:t>
          </a:r>
          <a:r>
            <a:rPr lang="en-US" dirty="0"/>
            <a:t>!&lt;/p&gt;”;</a:t>
          </a:r>
        </a:p>
      </dgm:t>
    </dgm:pt>
    <dgm:pt modelId="{29B72F5E-BAB0-4762-9347-E0015AAC90CA}" type="parTrans" cxnId="{707B4D0D-EC9B-446C-AEF6-731A1684798C}">
      <dgm:prSet/>
      <dgm:spPr/>
      <dgm:t>
        <a:bodyPr/>
        <a:lstStyle/>
        <a:p>
          <a:endParaRPr lang="en-US"/>
        </a:p>
      </dgm:t>
    </dgm:pt>
    <dgm:pt modelId="{67BA4F2B-2AAB-47F5-AC7E-EBE95BD4A5C5}" type="sibTrans" cxnId="{707B4D0D-EC9B-446C-AEF6-731A1684798C}">
      <dgm:prSet/>
      <dgm:spPr/>
      <dgm:t>
        <a:bodyPr/>
        <a:lstStyle/>
        <a:p>
          <a:endParaRPr lang="en-US"/>
        </a:p>
      </dgm:t>
    </dgm:pt>
    <dgm:pt modelId="{1B7372D7-CC05-4444-A224-C068CC7D8096}">
      <dgm:prSet phldrT="[Text]"/>
      <dgm:spPr/>
      <dgm:t>
        <a:bodyPr/>
        <a:lstStyle/>
        <a:p>
          <a:r>
            <a:rPr lang="sr-Latn-RS" dirty="0"/>
            <a:t>echo </a:t>
          </a:r>
          <a:r>
            <a:rPr lang="en-US" dirty="0"/>
            <a:t>”&lt;p&gt;</a:t>
          </a:r>
          <a:r>
            <a:rPr lang="en-US" dirty="0" err="1"/>
            <a:t>Zdravo</a:t>
          </a:r>
          <a:r>
            <a:rPr lang="en-US" dirty="0"/>
            <a:t>!&lt;/p&gt;”;</a:t>
          </a:r>
        </a:p>
      </dgm:t>
    </dgm:pt>
    <dgm:pt modelId="{C21D09F6-E5B1-4C83-A445-DC971A66B5A2}" type="parTrans" cxnId="{1D3A3A6E-DC7E-4E0C-A279-417AC633DC3E}">
      <dgm:prSet/>
      <dgm:spPr/>
      <dgm:t>
        <a:bodyPr/>
        <a:lstStyle/>
        <a:p>
          <a:endParaRPr lang="en-US"/>
        </a:p>
      </dgm:t>
    </dgm:pt>
    <dgm:pt modelId="{587A05F5-6F5F-4CB7-8552-D4752FBAAD5F}" type="sibTrans" cxnId="{1D3A3A6E-DC7E-4E0C-A279-417AC633DC3E}">
      <dgm:prSet/>
      <dgm:spPr/>
      <dgm:t>
        <a:bodyPr/>
        <a:lstStyle/>
        <a:p>
          <a:endParaRPr lang="en-US"/>
        </a:p>
      </dgm:t>
    </dgm:pt>
    <dgm:pt modelId="{5CE2D547-F5E9-433D-99F9-46E30B67BD7F}">
      <dgm:prSet phldrT="[Text]"/>
      <dgm:spPr/>
      <dgm:t>
        <a:bodyPr/>
        <a:lstStyle/>
        <a:p>
          <a:r>
            <a:rPr lang="sr-Latn-RS"/>
            <a:t>echo </a:t>
          </a:r>
          <a:r>
            <a:rPr lang="en-US"/>
            <a:t>”&lt;p&gt;Zdravo!&lt;/p&gt;”;</a:t>
          </a:r>
          <a:endParaRPr lang="en-US" dirty="0"/>
        </a:p>
      </dgm:t>
    </dgm:pt>
    <dgm:pt modelId="{FD5507F4-842F-46B4-B1B9-73F0730FAC4A}" type="parTrans" cxnId="{2201C043-A736-4C1D-B72F-3C522E6FE130}">
      <dgm:prSet/>
      <dgm:spPr/>
      <dgm:t>
        <a:bodyPr/>
        <a:lstStyle/>
        <a:p>
          <a:endParaRPr lang="en-US"/>
        </a:p>
      </dgm:t>
    </dgm:pt>
    <dgm:pt modelId="{6C7D5288-DA97-47BC-B849-07A920F30538}" type="sibTrans" cxnId="{2201C043-A736-4C1D-B72F-3C522E6FE130}">
      <dgm:prSet/>
      <dgm:spPr/>
      <dgm:t>
        <a:bodyPr/>
        <a:lstStyle/>
        <a:p>
          <a:endParaRPr lang="en-US"/>
        </a:p>
      </dgm:t>
    </dgm:pt>
    <dgm:pt modelId="{CA66146A-533D-4501-947B-BC1EB47E3372}">
      <dgm:prSet phldrT="[Text]"/>
      <dgm:spPr/>
      <dgm:t>
        <a:bodyPr/>
        <a:lstStyle/>
        <a:p>
          <a:r>
            <a:rPr lang="sr-Latn-RS"/>
            <a:t>echo </a:t>
          </a:r>
          <a:r>
            <a:rPr lang="en-US"/>
            <a:t>”&lt;p&gt;Zdravo!&lt;/p&gt;”;</a:t>
          </a:r>
          <a:endParaRPr lang="en-US" dirty="0"/>
        </a:p>
      </dgm:t>
    </dgm:pt>
    <dgm:pt modelId="{8559999C-1B0C-4419-91CF-EA6C8AA3B08B}" type="parTrans" cxnId="{D2FCAB29-7161-406E-9D81-DC5DCBA0BFDC}">
      <dgm:prSet/>
      <dgm:spPr/>
      <dgm:t>
        <a:bodyPr/>
        <a:lstStyle/>
        <a:p>
          <a:endParaRPr lang="en-US"/>
        </a:p>
      </dgm:t>
    </dgm:pt>
    <dgm:pt modelId="{64C7671B-3441-4551-B2AF-45215AFEBC6F}" type="sibTrans" cxnId="{D2FCAB29-7161-406E-9D81-DC5DCBA0BFDC}">
      <dgm:prSet/>
      <dgm:spPr/>
      <dgm:t>
        <a:bodyPr/>
        <a:lstStyle/>
        <a:p>
          <a:endParaRPr lang="en-US"/>
        </a:p>
      </dgm:t>
    </dgm:pt>
    <dgm:pt modelId="{0AF0944E-5D50-403B-B6BA-E9B5EB091412}" type="pres">
      <dgm:prSet presAssocID="{C08CF96E-DAE3-4526-ADC3-4814592402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910527-97D2-4997-8A5A-EF50461143AF}" type="pres">
      <dgm:prSet presAssocID="{81F24923-321B-40C1-A5A4-062805A96079}" presName="parentLin" presStyleCnt="0"/>
      <dgm:spPr/>
    </dgm:pt>
    <dgm:pt modelId="{19A45C40-1FB0-46EE-BB11-3345EB4C83BA}" type="pres">
      <dgm:prSet presAssocID="{81F24923-321B-40C1-A5A4-062805A96079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70F484F1-9AE7-431A-8890-D8EE7406D4EA}" type="pres">
      <dgm:prSet presAssocID="{81F24923-321B-40C1-A5A4-062805A9607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91B17-5731-4050-A12E-14659B8032F8}" type="pres">
      <dgm:prSet presAssocID="{81F24923-321B-40C1-A5A4-062805A96079}" presName="negativeSpace" presStyleCnt="0"/>
      <dgm:spPr/>
    </dgm:pt>
    <dgm:pt modelId="{E1322093-C799-46D4-9A16-0794B359AFE0}" type="pres">
      <dgm:prSet presAssocID="{81F24923-321B-40C1-A5A4-062805A96079}" presName="childText" presStyleLbl="conFgAcc1" presStyleIdx="0" presStyleCnt="5">
        <dgm:presLayoutVars>
          <dgm:bulletEnabled val="1"/>
        </dgm:presLayoutVars>
      </dgm:prSet>
      <dgm:spPr/>
    </dgm:pt>
    <dgm:pt modelId="{F9A4F195-F434-49F1-8EB8-2D2787153D95}" type="pres">
      <dgm:prSet presAssocID="{DD9C20C8-78E7-4EB0-AC3C-B8008E7707AD}" presName="spaceBetweenRectangles" presStyleCnt="0"/>
      <dgm:spPr/>
    </dgm:pt>
    <dgm:pt modelId="{EB973F82-6E85-4BAB-94E2-88D16B0BA448}" type="pres">
      <dgm:prSet presAssocID="{5F8E25E6-DDEA-4645-8B78-52DE2DAF39FA}" presName="parentLin" presStyleCnt="0"/>
      <dgm:spPr/>
    </dgm:pt>
    <dgm:pt modelId="{08F8ADAE-CCCD-4680-80A6-DF5AC498E674}" type="pres">
      <dgm:prSet presAssocID="{5F8E25E6-DDEA-4645-8B78-52DE2DAF39FA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79D982A-402D-4E32-B1B3-0ED1F5BE21E1}" type="pres">
      <dgm:prSet presAssocID="{5F8E25E6-DDEA-4645-8B78-52DE2DAF39F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49525-B4BE-4AE8-8DDF-DC2DA9274232}" type="pres">
      <dgm:prSet presAssocID="{5F8E25E6-DDEA-4645-8B78-52DE2DAF39FA}" presName="negativeSpace" presStyleCnt="0"/>
      <dgm:spPr/>
    </dgm:pt>
    <dgm:pt modelId="{2F605905-FEE3-4B25-AC0B-933D87252EF1}" type="pres">
      <dgm:prSet presAssocID="{5F8E25E6-DDEA-4645-8B78-52DE2DAF39FA}" presName="childText" presStyleLbl="conFgAcc1" presStyleIdx="1" presStyleCnt="5">
        <dgm:presLayoutVars>
          <dgm:bulletEnabled val="1"/>
        </dgm:presLayoutVars>
      </dgm:prSet>
      <dgm:spPr/>
    </dgm:pt>
    <dgm:pt modelId="{0D3F3CB9-98F8-457E-8A83-2E14D2704F32}" type="pres">
      <dgm:prSet presAssocID="{67BA4F2B-2AAB-47F5-AC7E-EBE95BD4A5C5}" presName="spaceBetweenRectangles" presStyleCnt="0"/>
      <dgm:spPr/>
    </dgm:pt>
    <dgm:pt modelId="{0BE2B30E-3B75-430A-8F15-2D942F81CBB7}" type="pres">
      <dgm:prSet presAssocID="{1B7372D7-CC05-4444-A224-C068CC7D8096}" presName="parentLin" presStyleCnt="0"/>
      <dgm:spPr/>
    </dgm:pt>
    <dgm:pt modelId="{79662660-FEB9-4CED-9403-5EB60CA31CC7}" type="pres">
      <dgm:prSet presAssocID="{1B7372D7-CC05-4444-A224-C068CC7D8096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38D2F56-FA21-4300-97BA-48ACA80A9D42}" type="pres">
      <dgm:prSet presAssocID="{1B7372D7-CC05-4444-A224-C068CC7D8096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70DB2-4024-4AC6-814C-AFCE77D908D8}" type="pres">
      <dgm:prSet presAssocID="{1B7372D7-CC05-4444-A224-C068CC7D8096}" presName="negativeSpace" presStyleCnt="0"/>
      <dgm:spPr/>
    </dgm:pt>
    <dgm:pt modelId="{A025E3A9-D3D7-4F6C-BACF-FAA56E0D355B}" type="pres">
      <dgm:prSet presAssocID="{1B7372D7-CC05-4444-A224-C068CC7D8096}" presName="childText" presStyleLbl="conFgAcc1" presStyleIdx="2" presStyleCnt="5">
        <dgm:presLayoutVars>
          <dgm:bulletEnabled val="1"/>
        </dgm:presLayoutVars>
      </dgm:prSet>
      <dgm:spPr/>
    </dgm:pt>
    <dgm:pt modelId="{2B66B5D5-7C1A-4C7F-8A62-33AA5766960A}" type="pres">
      <dgm:prSet presAssocID="{587A05F5-6F5F-4CB7-8552-D4752FBAAD5F}" presName="spaceBetweenRectangles" presStyleCnt="0"/>
      <dgm:spPr/>
    </dgm:pt>
    <dgm:pt modelId="{93136325-6058-49C5-8157-940B97063D0D}" type="pres">
      <dgm:prSet presAssocID="{5CE2D547-F5E9-433D-99F9-46E30B67BD7F}" presName="parentLin" presStyleCnt="0"/>
      <dgm:spPr/>
    </dgm:pt>
    <dgm:pt modelId="{103CB1DB-9E41-4C6B-B2CA-5BEDF3780136}" type="pres">
      <dgm:prSet presAssocID="{5CE2D547-F5E9-433D-99F9-46E30B67BD7F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A4F26E27-FF1B-480F-B679-F644F95E5B52}" type="pres">
      <dgm:prSet presAssocID="{5CE2D547-F5E9-433D-99F9-46E30B67BD7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7E17D-F813-44FD-81BC-FD4A1E46560E}" type="pres">
      <dgm:prSet presAssocID="{5CE2D547-F5E9-433D-99F9-46E30B67BD7F}" presName="negativeSpace" presStyleCnt="0"/>
      <dgm:spPr/>
    </dgm:pt>
    <dgm:pt modelId="{87961DE6-ACE2-43B0-A0F5-9EDC316A6F38}" type="pres">
      <dgm:prSet presAssocID="{5CE2D547-F5E9-433D-99F9-46E30B67BD7F}" presName="childText" presStyleLbl="conFgAcc1" presStyleIdx="3" presStyleCnt="5">
        <dgm:presLayoutVars>
          <dgm:bulletEnabled val="1"/>
        </dgm:presLayoutVars>
      </dgm:prSet>
      <dgm:spPr/>
    </dgm:pt>
    <dgm:pt modelId="{D93E0025-0863-4587-954C-DF628BB75C77}" type="pres">
      <dgm:prSet presAssocID="{6C7D5288-DA97-47BC-B849-07A920F30538}" presName="spaceBetweenRectangles" presStyleCnt="0"/>
      <dgm:spPr/>
    </dgm:pt>
    <dgm:pt modelId="{852AEF5C-AC67-4EF3-B560-DFA7E851C698}" type="pres">
      <dgm:prSet presAssocID="{CA66146A-533D-4501-947B-BC1EB47E3372}" presName="parentLin" presStyleCnt="0"/>
      <dgm:spPr/>
    </dgm:pt>
    <dgm:pt modelId="{E289B5C1-A38B-4C52-BB54-4203607F9FA6}" type="pres">
      <dgm:prSet presAssocID="{CA66146A-533D-4501-947B-BC1EB47E3372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CD46EF5-BF1D-4F22-85A1-068E7DA2A844}" type="pres">
      <dgm:prSet presAssocID="{CA66146A-533D-4501-947B-BC1EB47E337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9B4CC-E86B-4C95-A484-460ED5BDE402}" type="pres">
      <dgm:prSet presAssocID="{CA66146A-533D-4501-947B-BC1EB47E3372}" presName="negativeSpace" presStyleCnt="0"/>
      <dgm:spPr/>
    </dgm:pt>
    <dgm:pt modelId="{55BD9089-6E4E-4FF0-AFF0-AF05C991C7C7}" type="pres">
      <dgm:prSet presAssocID="{CA66146A-533D-4501-947B-BC1EB47E337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5D25ED8-FD7D-46C7-A113-AEEF78A8797B}" type="presOf" srcId="{5CE2D547-F5E9-433D-99F9-46E30B67BD7F}" destId="{103CB1DB-9E41-4C6B-B2CA-5BEDF3780136}" srcOrd="0" destOrd="0" presId="urn:microsoft.com/office/officeart/2005/8/layout/list1"/>
    <dgm:cxn modelId="{2201C043-A736-4C1D-B72F-3C522E6FE130}" srcId="{C08CF96E-DAE3-4526-ADC3-481459240286}" destId="{5CE2D547-F5E9-433D-99F9-46E30B67BD7F}" srcOrd="3" destOrd="0" parTransId="{FD5507F4-842F-46B4-B1B9-73F0730FAC4A}" sibTransId="{6C7D5288-DA97-47BC-B849-07A920F30538}"/>
    <dgm:cxn modelId="{D2FCAB29-7161-406E-9D81-DC5DCBA0BFDC}" srcId="{C08CF96E-DAE3-4526-ADC3-481459240286}" destId="{CA66146A-533D-4501-947B-BC1EB47E3372}" srcOrd="4" destOrd="0" parTransId="{8559999C-1B0C-4419-91CF-EA6C8AA3B08B}" sibTransId="{64C7671B-3441-4551-B2AF-45215AFEBC6F}"/>
    <dgm:cxn modelId="{1726DD97-496C-4974-B2A2-F42E02ACC952}" type="presOf" srcId="{5F8E25E6-DDEA-4645-8B78-52DE2DAF39FA}" destId="{D79D982A-402D-4E32-B1B3-0ED1F5BE21E1}" srcOrd="1" destOrd="0" presId="urn:microsoft.com/office/officeart/2005/8/layout/list1"/>
    <dgm:cxn modelId="{2A898B50-1EEB-4E3E-A7DF-3830D7ED9CD3}" type="presOf" srcId="{C08CF96E-DAE3-4526-ADC3-481459240286}" destId="{0AF0944E-5D50-403B-B6BA-E9B5EB091412}" srcOrd="0" destOrd="0" presId="urn:microsoft.com/office/officeart/2005/8/layout/list1"/>
    <dgm:cxn modelId="{FFA38E11-C5CD-4544-907E-1FD644BBAA33}" type="presOf" srcId="{1B7372D7-CC05-4444-A224-C068CC7D8096}" destId="{C38D2F56-FA21-4300-97BA-48ACA80A9D42}" srcOrd="1" destOrd="0" presId="urn:microsoft.com/office/officeart/2005/8/layout/list1"/>
    <dgm:cxn modelId="{BF49B843-BC8D-477E-8F8C-E486E7275CFF}" type="presOf" srcId="{CA66146A-533D-4501-947B-BC1EB47E3372}" destId="{E289B5C1-A38B-4C52-BB54-4203607F9FA6}" srcOrd="0" destOrd="0" presId="urn:microsoft.com/office/officeart/2005/8/layout/list1"/>
    <dgm:cxn modelId="{707B4D0D-EC9B-446C-AEF6-731A1684798C}" srcId="{C08CF96E-DAE3-4526-ADC3-481459240286}" destId="{5F8E25E6-DDEA-4645-8B78-52DE2DAF39FA}" srcOrd="1" destOrd="0" parTransId="{29B72F5E-BAB0-4762-9347-E0015AAC90CA}" sibTransId="{67BA4F2B-2AAB-47F5-AC7E-EBE95BD4A5C5}"/>
    <dgm:cxn modelId="{12DB9C05-D2BB-48B1-8372-EFEAD48ED737}" srcId="{C08CF96E-DAE3-4526-ADC3-481459240286}" destId="{81F24923-321B-40C1-A5A4-062805A96079}" srcOrd="0" destOrd="0" parTransId="{9E94F6C2-FEA8-4768-9E16-E27981E052D4}" sibTransId="{DD9C20C8-78E7-4EB0-AC3C-B8008E7707AD}"/>
    <dgm:cxn modelId="{71ABE93E-C7FD-4D51-85E3-4FF1E05F8402}" type="presOf" srcId="{81F24923-321B-40C1-A5A4-062805A96079}" destId="{70F484F1-9AE7-431A-8890-D8EE7406D4EA}" srcOrd="1" destOrd="0" presId="urn:microsoft.com/office/officeart/2005/8/layout/list1"/>
    <dgm:cxn modelId="{7EF18044-A9C9-45D5-B0EE-5D22B18406E7}" type="presOf" srcId="{5CE2D547-F5E9-433D-99F9-46E30B67BD7F}" destId="{A4F26E27-FF1B-480F-B679-F644F95E5B52}" srcOrd="1" destOrd="0" presId="urn:microsoft.com/office/officeart/2005/8/layout/list1"/>
    <dgm:cxn modelId="{ADA1686A-9A6E-443F-B757-BE0BB9D82EC9}" type="presOf" srcId="{5F8E25E6-DDEA-4645-8B78-52DE2DAF39FA}" destId="{08F8ADAE-CCCD-4680-80A6-DF5AC498E674}" srcOrd="0" destOrd="0" presId="urn:microsoft.com/office/officeart/2005/8/layout/list1"/>
    <dgm:cxn modelId="{1D3A3A6E-DC7E-4E0C-A279-417AC633DC3E}" srcId="{C08CF96E-DAE3-4526-ADC3-481459240286}" destId="{1B7372D7-CC05-4444-A224-C068CC7D8096}" srcOrd="2" destOrd="0" parTransId="{C21D09F6-E5B1-4C83-A445-DC971A66B5A2}" sibTransId="{587A05F5-6F5F-4CB7-8552-D4752FBAAD5F}"/>
    <dgm:cxn modelId="{CD18B4F5-F85A-4D91-9C5F-5B72097200BA}" type="presOf" srcId="{CA66146A-533D-4501-947B-BC1EB47E3372}" destId="{1CD46EF5-BF1D-4F22-85A1-068E7DA2A844}" srcOrd="1" destOrd="0" presId="urn:microsoft.com/office/officeart/2005/8/layout/list1"/>
    <dgm:cxn modelId="{4C19D60F-6DED-458D-835A-5DDFD58F21E7}" type="presOf" srcId="{1B7372D7-CC05-4444-A224-C068CC7D8096}" destId="{79662660-FEB9-4CED-9403-5EB60CA31CC7}" srcOrd="0" destOrd="0" presId="urn:microsoft.com/office/officeart/2005/8/layout/list1"/>
    <dgm:cxn modelId="{99597062-8E7C-4E2A-B874-46C5C742B4DF}" type="presOf" srcId="{81F24923-321B-40C1-A5A4-062805A96079}" destId="{19A45C40-1FB0-46EE-BB11-3345EB4C83BA}" srcOrd="0" destOrd="0" presId="urn:microsoft.com/office/officeart/2005/8/layout/list1"/>
    <dgm:cxn modelId="{57FCF231-890A-4289-A57E-7B9310173F5A}" type="presParOf" srcId="{0AF0944E-5D50-403B-B6BA-E9B5EB091412}" destId="{EE910527-97D2-4997-8A5A-EF50461143AF}" srcOrd="0" destOrd="0" presId="urn:microsoft.com/office/officeart/2005/8/layout/list1"/>
    <dgm:cxn modelId="{692EC4A5-AC7A-4284-93F0-F226F10AB501}" type="presParOf" srcId="{EE910527-97D2-4997-8A5A-EF50461143AF}" destId="{19A45C40-1FB0-46EE-BB11-3345EB4C83BA}" srcOrd="0" destOrd="0" presId="urn:microsoft.com/office/officeart/2005/8/layout/list1"/>
    <dgm:cxn modelId="{4BF365FF-FB73-4420-9F27-EF07FCBFD783}" type="presParOf" srcId="{EE910527-97D2-4997-8A5A-EF50461143AF}" destId="{70F484F1-9AE7-431A-8890-D8EE7406D4EA}" srcOrd="1" destOrd="0" presId="urn:microsoft.com/office/officeart/2005/8/layout/list1"/>
    <dgm:cxn modelId="{4C5A986F-9E3B-452A-B1C9-1CCD7E37E133}" type="presParOf" srcId="{0AF0944E-5D50-403B-B6BA-E9B5EB091412}" destId="{DBB91B17-5731-4050-A12E-14659B8032F8}" srcOrd="1" destOrd="0" presId="urn:microsoft.com/office/officeart/2005/8/layout/list1"/>
    <dgm:cxn modelId="{CF965CCB-9105-458D-8E6B-71ED87DDEB6F}" type="presParOf" srcId="{0AF0944E-5D50-403B-B6BA-E9B5EB091412}" destId="{E1322093-C799-46D4-9A16-0794B359AFE0}" srcOrd="2" destOrd="0" presId="urn:microsoft.com/office/officeart/2005/8/layout/list1"/>
    <dgm:cxn modelId="{11E34699-2E20-46CE-B6E1-53A518766014}" type="presParOf" srcId="{0AF0944E-5D50-403B-B6BA-E9B5EB091412}" destId="{F9A4F195-F434-49F1-8EB8-2D2787153D95}" srcOrd="3" destOrd="0" presId="urn:microsoft.com/office/officeart/2005/8/layout/list1"/>
    <dgm:cxn modelId="{8B45A4F0-1C30-48C6-86CD-10673B3A1367}" type="presParOf" srcId="{0AF0944E-5D50-403B-B6BA-E9B5EB091412}" destId="{EB973F82-6E85-4BAB-94E2-88D16B0BA448}" srcOrd="4" destOrd="0" presId="urn:microsoft.com/office/officeart/2005/8/layout/list1"/>
    <dgm:cxn modelId="{CB5139B2-CAAE-4F53-8CA4-80A0F6F9F9FF}" type="presParOf" srcId="{EB973F82-6E85-4BAB-94E2-88D16B0BA448}" destId="{08F8ADAE-CCCD-4680-80A6-DF5AC498E674}" srcOrd="0" destOrd="0" presId="urn:microsoft.com/office/officeart/2005/8/layout/list1"/>
    <dgm:cxn modelId="{0C784432-44AE-4CC1-8B1B-C9A4EB0F6CE8}" type="presParOf" srcId="{EB973F82-6E85-4BAB-94E2-88D16B0BA448}" destId="{D79D982A-402D-4E32-B1B3-0ED1F5BE21E1}" srcOrd="1" destOrd="0" presId="urn:microsoft.com/office/officeart/2005/8/layout/list1"/>
    <dgm:cxn modelId="{71839478-4435-45D1-9309-0E05AC3AA795}" type="presParOf" srcId="{0AF0944E-5D50-403B-B6BA-E9B5EB091412}" destId="{2D049525-B4BE-4AE8-8DDF-DC2DA9274232}" srcOrd="5" destOrd="0" presId="urn:microsoft.com/office/officeart/2005/8/layout/list1"/>
    <dgm:cxn modelId="{2248C2B6-1A61-46E8-B93A-9C1359FDA21D}" type="presParOf" srcId="{0AF0944E-5D50-403B-B6BA-E9B5EB091412}" destId="{2F605905-FEE3-4B25-AC0B-933D87252EF1}" srcOrd="6" destOrd="0" presId="urn:microsoft.com/office/officeart/2005/8/layout/list1"/>
    <dgm:cxn modelId="{69221C08-4EA0-46F5-8004-699C8F426A8C}" type="presParOf" srcId="{0AF0944E-5D50-403B-B6BA-E9B5EB091412}" destId="{0D3F3CB9-98F8-457E-8A83-2E14D2704F32}" srcOrd="7" destOrd="0" presId="urn:microsoft.com/office/officeart/2005/8/layout/list1"/>
    <dgm:cxn modelId="{B68C6F8E-8D40-407A-908B-1257A26126A3}" type="presParOf" srcId="{0AF0944E-5D50-403B-B6BA-E9B5EB091412}" destId="{0BE2B30E-3B75-430A-8F15-2D942F81CBB7}" srcOrd="8" destOrd="0" presId="urn:microsoft.com/office/officeart/2005/8/layout/list1"/>
    <dgm:cxn modelId="{9F37054A-421C-48EE-A9E4-32D8480166E7}" type="presParOf" srcId="{0BE2B30E-3B75-430A-8F15-2D942F81CBB7}" destId="{79662660-FEB9-4CED-9403-5EB60CA31CC7}" srcOrd="0" destOrd="0" presId="urn:microsoft.com/office/officeart/2005/8/layout/list1"/>
    <dgm:cxn modelId="{496D4413-87B8-4129-BAE0-2C2320ABEFD0}" type="presParOf" srcId="{0BE2B30E-3B75-430A-8F15-2D942F81CBB7}" destId="{C38D2F56-FA21-4300-97BA-48ACA80A9D42}" srcOrd="1" destOrd="0" presId="urn:microsoft.com/office/officeart/2005/8/layout/list1"/>
    <dgm:cxn modelId="{4205C1B6-38BB-47A5-BFB8-5A2F76319DCA}" type="presParOf" srcId="{0AF0944E-5D50-403B-B6BA-E9B5EB091412}" destId="{1D770DB2-4024-4AC6-814C-AFCE77D908D8}" srcOrd="9" destOrd="0" presId="urn:microsoft.com/office/officeart/2005/8/layout/list1"/>
    <dgm:cxn modelId="{59E1CEAB-D638-47B7-BB16-C98CD8C37AEE}" type="presParOf" srcId="{0AF0944E-5D50-403B-B6BA-E9B5EB091412}" destId="{A025E3A9-D3D7-4F6C-BACF-FAA56E0D355B}" srcOrd="10" destOrd="0" presId="urn:microsoft.com/office/officeart/2005/8/layout/list1"/>
    <dgm:cxn modelId="{9EF72AEB-76B2-4D88-8F1B-D08954413FDF}" type="presParOf" srcId="{0AF0944E-5D50-403B-B6BA-E9B5EB091412}" destId="{2B66B5D5-7C1A-4C7F-8A62-33AA5766960A}" srcOrd="11" destOrd="0" presId="urn:microsoft.com/office/officeart/2005/8/layout/list1"/>
    <dgm:cxn modelId="{47FD4079-5E75-4561-A20D-FFDBD81D27E3}" type="presParOf" srcId="{0AF0944E-5D50-403B-B6BA-E9B5EB091412}" destId="{93136325-6058-49C5-8157-940B97063D0D}" srcOrd="12" destOrd="0" presId="urn:microsoft.com/office/officeart/2005/8/layout/list1"/>
    <dgm:cxn modelId="{471A40B4-C7C2-45E0-9CD9-F585D1BF1232}" type="presParOf" srcId="{93136325-6058-49C5-8157-940B97063D0D}" destId="{103CB1DB-9E41-4C6B-B2CA-5BEDF3780136}" srcOrd="0" destOrd="0" presId="urn:microsoft.com/office/officeart/2005/8/layout/list1"/>
    <dgm:cxn modelId="{432DC929-91CF-4A3F-A1D3-ACF9AF0A1F32}" type="presParOf" srcId="{93136325-6058-49C5-8157-940B97063D0D}" destId="{A4F26E27-FF1B-480F-B679-F644F95E5B52}" srcOrd="1" destOrd="0" presId="urn:microsoft.com/office/officeart/2005/8/layout/list1"/>
    <dgm:cxn modelId="{6069CA5B-1139-4079-B20E-F4838A88733C}" type="presParOf" srcId="{0AF0944E-5D50-403B-B6BA-E9B5EB091412}" destId="{FB67E17D-F813-44FD-81BC-FD4A1E46560E}" srcOrd="13" destOrd="0" presId="urn:microsoft.com/office/officeart/2005/8/layout/list1"/>
    <dgm:cxn modelId="{000C7524-C27F-4D20-BCBE-864EB227E0C3}" type="presParOf" srcId="{0AF0944E-5D50-403B-B6BA-E9B5EB091412}" destId="{87961DE6-ACE2-43B0-A0F5-9EDC316A6F38}" srcOrd="14" destOrd="0" presId="urn:microsoft.com/office/officeart/2005/8/layout/list1"/>
    <dgm:cxn modelId="{D5F6ECE2-0BAC-4E06-BEAD-D6E4A77A90FB}" type="presParOf" srcId="{0AF0944E-5D50-403B-B6BA-E9B5EB091412}" destId="{D93E0025-0863-4587-954C-DF628BB75C77}" srcOrd="15" destOrd="0" presId="urn:microsoft.com/office/officeart/2005/8/layout/list1"/>
    <dgm:cxn modelId="{AA8D2B0C-C76C-4DA9-A073-2BF45799AC0E}" type="presParOf" srcId="{0AF0944E-5D50-403B-B6BA-E9B5EB091412}" destId="{852AEF5C-AC67-4EF3-B560-DFA7E851C698}" srcOrd="16" destOrd="0" presId="urn:microsoft.com/office/officeart/2005/8/layout/list1"/>
    <dgm:cxn modelId="{EE3E82A5-D300-44CB-9A9D-A9DDC836E21E}" type="presParOf" srcId="{852AEF5C-AC67-4EF3-B560-DFA7E851C698}" destId="{E289B5C1-A38B-4C52-BB54-4203607F9FA6}" srcOrd="0" destOrd="0" presId="urn:microsoft.com/office/officeart/2005/8/layout/list1"/>
    <dgm:cxn modelId="{3101D2F0-4874-493D-949D-950470E9DC04}" type="presParOf" srcId="{852AEF5C-AC67-4EF3-B560-DFA7E851C698}" destId="{1CD46EF5-BF1D-4F22-85A1-068E7DA2A844}" srcOrd="1" destOrd="0" presId="urn:microsoft.com/office/officeart/2005/8/layout/list1"/>
    <dgm:cxn modelId="{D8048401-A83F-4E9B-91FC-621182C833B4}" type="presParOf" srcId="{0AF0944E-5D50-403B-B6BA-E9B5EB091412}" destId="{1F59B4CC-E86B-4C95-A484-460ED5BDE402}" srcOrd="17" destOrd="0" presId="urn:microsoft.com/office/officeart/2005/8/layout/list1"/>
    <dgm:cxn modelId="{FD130BA6-E343-4E74-8522-9315024540E0}" type="presParOf" srcId="{0AF0944E-5D50-403B-B6BA-E9B5EB091412}" destId="{55BD9089-6E4E-4FF0-AFF0-AF05C991C7C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8CF96E-DAE3-4526-ADC3-4814592402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24923-321B-40C1-A5A4-062805A96079}">
      <dgm:prSet phldrT="[Text]"/>
      <dgm:spPr/>
      <dgm:t>
        <a:bodyPr/>
        <a:lstStyle/>
        <a:p>
          <a:r>
            <a:rPr lang="en-US" dirty="0" err="1"/>
            <a:t>i</a:t>
          </a:r>
          <a:r>
            <a:rPr lang="en-US" dirty="0"/>
            <a:t> = 0;</a:t>
          </a:r>
        </a:p>
      </dgm:t>
    </dgm:pt>
    <dgm:pt modelId="{9E94F6C2-FEA8-4768-9E16-E27981E052D4}" type="parTrans" cxnId="{12DB9C05-D2BB-48B1-8372-EFEAD48ED737}">
      <dgm:prSet/>
      <dgm:spPr/>
      <dgm:t>
        <a:bodyPr/>
        <a:lstStyle/>
        <a:p>
          <a:endParaRPr lang="en-US"/>
        </a:p>
      </dgm:t>
    </dgm:pt>
    <dgm:pt modelId="{DD9C20C8-78E7-4EB0-AC3C-B8008E7707AD}" type="sibTrans" cxnId="{12DB9C05-D2BB-48B1-8372-EFEAD48ED737}">
      <dgm:prSet/>
      <dgm:spPr/>
      <dgm:t>
        <a:bodyPr/>
        <a:lstStyle/>
        <a:p>
          <a:endParaRPr lang="en-US"/>
        </a:p>
      </dgm:t>
    </dgm:pt>
    <dgm:pt modelId="{5F8E25E6-DDEA-4645-8B78-52DE2DAF39FA}">
      <dgm:prSet phldrT="[Text]"/>
      <dgm:spPr/>
      <dgm:t>
        <a:bodyPr/>
        <a:lstStyle/>
        <a:p>
          <a:r>
            <a:rPr lang="en-US" dirty="0"/>
            <a:t>console.log(</a:t>
          </a:r>
          <a:r>
            <a:rPr lang="en-US" dirty="0" err="1"/>
            <a:t>i</a:t>
          </a:r>
          <a:r>
            <a:rPr lang="en-US" dirty="0"/>
            <a:t>);</a:t>
          </a:r>
          <a:br>
            <a:rPr lang="en-US" dirty="0"/>
          </a:br>
          <a:r>
            <a:rPr lang="en-US" dirty="0" err="1"/>
            <a:t>i</a:t>
          </a:r>
          <a:r>
            <a:rPr lang="en-US" dirty="0"/>
            <a:t>++;</a:t>
          </a:r>
        </a:p>
      </dgm:t>
    </dgm:pt>
    <dgm:pt modelId="{29B72F5E-BAB0-4762-9347-E0015AAC90CA}" type="parTrans" cxnId="{707B4D0D-EC9B-446C-AEF6-731A1684798C}">
      <dgm:prSet/>
      <dgm:spPr/>
      <dgm:t>
        <a:bodyPr/>
        <a:lstStyle/>
        <a:p>
          <a:endParaRPr lang="en-US"/>
        </a:p>
      </dgm:t>
    </dgm:pt>
    <dgm:pt modelId="{67BA4F2B-2AAB-47F5-AC7E-EBE95BD4A5C5}" type="sibTrans" cxnId="{707B4D0D-EC9B-446C-AEF6-731A1684798C}">
      <dgm:prSet/>
      <dgm:spPr/>
      <dgm:t>
        <a:bodyPr/>
        <a:lstStyle/>
        <a:p>
          <a:endParaRPr lang="en-US"/>
        </a:p>
      </dgm:t>
    </dgm:pt>
    <dgm:pt modelId="{1B7372D7-CC05-4444-A224-C068CC7D8096}">
      <dgm:prSet phldrT="[Text]"/>
      <dgm:spPr/>
      <dgm:t>
        <a:bodyPr/>
        <a:lstStyle/>
        <a:p>
          <a:r>
            <a:rPr lang="en-US" dirty="0"/>
            <a:t>console.log(</a:t>
          </a:r>
          <a:r>
            <a:rPr lang="en-US" dirty="0" err="1"/>
            <a:t>i</a:t>
          </a:r>
          <a:r>
            <a:rPr lang="en-US" dirty="0"/>
            <a:t>);</a:t>
          </a:r>
          <a:br>
            <a:rPr lang="en-US" dirty="0"/>
          </a:br>
          <a:r>
            <a:rPr lang="en-US" dirty="0" err="1"/>
            <a:t>i</a:t>
          </a:r>
          <a:r>
            <a:rPr lang="en-US" dirty="0"/>
            <a:t>++;</a:t>
          </a:r>
        </a:p>
      </dgm:t>
    </dgm:pt>
    <dgm:pt modelId="{C21D09F6-E5B1-4C83-A445-DC971A66B5A2}" type="parTrans" cxnId="{1D3A3A6E-DC7E-4E0C-A279-417AC633DC3E}">
      <dgm:prSet/>
      <dgm:spPr/>
      <dgm:t>
        <a:bodyPr/>
        <a:lstStyle/>
        <a:p>
          <a:endParaRPr lang="en-US"/>
        </a:p>
      </dgm:t>
    </dgm:pt>
    <dgm:pt modelId="{587A05F5-6F5F-4CB7-8552-D4752FBAAD5F}" type="sibTrans" cxnId="{1D3A3A6E-DC7E-4E0C-A279-417AC633DC3E}">
      <dgm:prSet/>
      <dgm:spPr/>
      <dgm:t>
        <a:bodyPr/>
        <a:lstStyle/>
        <a:p>
          <a:endParaRPr lang="en-US"/>
        </a:p>
      </dgm:t>
    </dgm:pt>
    <dgm:pt modelId="{5CE2D547-F5E9-433D-99F9-46E30B67BD7F}">
      <dgm:prSet phldrT="[Text]"/>
      <dgm:spPr/>
      <dgm:t>
        <a:bodyPr/>
        <a:lstStyle/>
        <a:p>
          <a:r>
            <a:rPr lang="en-US" dirty="0"/>
            <a:t>console.log(</a:t>
          </a:r>
          <a:r>
            <a:rPr lang="en-US" dirty="0" err="1"/>
            <a:t>i</a:t>
          </a:r>
          <a:r>
            <a:rPr lang="en-US" dirty="0"/>
            <a:t>);</a:t>
          </a:r>
          <a:br>
            <a:rPr lang="en-US" dirty="0"/>
          </a:br>
          <a:r>
            <a:rPr lang="en-US" dirty="0" err="1"/>
            <a:t>i</a:t>
          </a:r>
          <a:r>
            <a:rPr lang="en-US" dirty="0"/>
            <a:t>++;</a:t>
          </a:r>
        </a:p>
      </dgm:t>
    </dgm:pt>
    <dgm:pt modelId="{FD5507F4-842F-46B4-B1B9-73F0730FAC4A}" type="parTrans" cxnId="{2201C043-A736-4C1D-B72F-3C522E6FE130}">
      <dgm:prSet/>
      <dgm:spPr/>
      <dgm:t>
        <a:bodyPr/>
        <a:lstStyle/>
        <a:p>
          <a:endParaRPr lang="en-US"/>
        </a:p>
      </dgm:t>
    </dgm:pt>
    <dgm:pt modelId="{6C7D5288-DA97-47BC-B849-07A920F30538}" type="sibTrans" cxnId="{2201C043-A736-4C1D-B72F-3C522E6FE130}">
      <dgm:prSet/>
      <dgm:spPr/>
      <dgm:t>
        <a:bodyPr/>
        <a:lstStyle/>
        <a:p>
          <a:endParaRPr lang="en-US"/>
        </a:p>
      </dgm:t>
    </dgm:pt>
    <dgm:pt modelId="{CA66146A-533D-4501-947B-BC1EB47E3372}">
      <dgm:prSet phldrT="[Text]"/>
      <dgm:spPr/>
      <dgm:t>
        <a:bodyPr/>
        <a:lstStyle/>
        <a:p>
          <a:r>
            <a:rPr lang="en-US" dirty="0"/>
            <a:t>console.log(</a:t>
          </a:r>
          <a:r>
            <a:rPr lang="en-US" dirty="0" err="1"/>
            <a:t>i</a:t>
          </a:r>
          <a:r>
            <a:rPr lang="en-US" dirty="0"/>
            <a:t>);</a:t>
          </a:r>
          <a:br>
            <a:rPr lang="en-US" dirty="0"/>
          </a:br>
          <a:r>
            <a:rPr lang="en-US" dirty="0" err="1"/>
            <a:t>i</a:t>
          </a:r>
          <a:r>
            <a:rPr lang="en-US" dirty="0"/>
            <a:t>++;</a:t>
          </a:r>
        </a:p>
      </dgm:t>
    </dgm:pt>
    <dgm:pt modelId="{8559999C-1B0C-4419-91CF-EA6C8AA3B08B}" type="parTrans" cxnId="{D2FCAB29-7161-406E-9D81-DC5DCBA0BFDC}">
      <dgm:prSet/>
      <dgm:spPr/>
      <dgm:t>
        <a:bodyPr/>
        <a:lstStyle/>
        <a:p>
          <a:endParaRPr lang="en-US"/>
        </a:p>
      </dgm:t>
    </dgm:pt>
    <dgm:pt modelId="{64C7671B-3441-4551-B2AF-45215AFEBC6F}" type="sibTrans" cxnId="{D2FCAB29-7161-406E-9D81-DC5DCBA0BFDC}">
      <dgm:prSet/>
      <dgm:spPr/>
      <dgm:t>
        <a:bodyPr/>
        <a:lstStyle/>
        <a:p>
          <a:endParaRPr lang="en-US"/>
        </a:p>
      </dgm:t>
    </dgm:pt>
    <dgm:pt modelId="{2D5F6F71-F3F7-4CD4-A603-42F45BBD9895}">
      <dgm:prSet phldrT="[Text]"/>
      <dgm:spPr/>
      <dgm:t>
        <a:bodyPr/>
        <a:lstStyle/>
        <a:p>
          <a:r>
            <a:rPr lang="en-US" dirty="0"/>
            <a:t>console.log(</a:t>
          </a:r>
          <a:r>
            <a:rPr lang="en-US" dirty="0" err="1"/>
            <a:t>i</a:t>
          </a:r>
          <a:r>
            <a:rPr lang="en-US" dirty="0"/>
            <a:t>);</a:t>
          </a:r>
          <a:br>
            <a:rPr lang="en-US" dirty="0"/>
          </a:br>
          <a:r>
            <a:rPr lang="en-US" dirty="0" err="1"/>
            <a:t>i</a:t>
          </a:r>
          <a:r>
            <a:rPr lang="en-US" dirty="0"/>
            <a:t>++;</a:t>
          </a:r>
        </a:p>
      </dgm:t>
    </dgm:pt>
    <dgm:pt modelId="{9FE40CC5-B7E3-4615-93A6-EE191FB4CA9C}" type="parTrans" cxnId="{7956A507-CBA9-4DBA-AAB0-48941A82FF3A}">
      <dgm:prSet/>
      <dgm:spPr/>
      <dgm:t>
        <a:bodyPr/>
        <a:lstStyle/>
        <a:p>
          <a:endParaRPr lang="en-US"/>
        </a:p>
      </dgm:t>
    </dgm:pt>
    <dgm:pt modelId="{DE9AAD2F-629F-4BBA-821A-0D47C2397F57}" type="sibTrans" cxnId="{7956A507-CBA9-4DBA-AAB0-48941A82FF3A}">
      <dgm:prSet/>
      <dgm:spPr/>
      <dgm:t>
        <a:bodyPr/>
        <a:lstStyle/>
        <a:p>
          <a:endParaRPr lang="en-US"/>
        </a:p>
      </dgm:t>
    </dgm:pt>
    <dgm:pt modelId="{2D8EC5C4-4C47-42A9-BF49-C36B1ADB9A46}">
      <dgm:prSet phldrT="[Text]"/>
      <dgm:spPr/>
      <dgm:t>
        <a:bodyPr/>
        <a:lstStyle/>
        <a:p>
          <a:r>
            <a:rPr lang="en-US" dirty="0"/>
            <a:t>console.log(“</a:t>
          </a:r>
          <a:r>
            <a:rPr lang="en-US" dirty="0" err="1"/>
            <a:t>Kraj</a:t>
          </a:r>
          <a:r>
            <a:rPr lang="en-US" dirty="0"/>
            <a:t> </a:t>
          </a:r>
          <a:r>
            <a:rPr lang="en-US" dirty="0" err="1"/>
            <a:t>petlje</a:t>
          </a:r>
          <a:r>
            <a:rPr lang="en-US" dirty="0"/>
            <a:t>”);</a:t>
          </a:r>
        </a:p>
      </dgm:t>
    </dgm:pt>
    <dgm:pt modelId="{B01BD45B-ABA2-46A5-B39D-00E2B09DA564}" type="parTrans" cxnId="{8B5B4520-F71A-4A5F-93C4-003B11450678}">
      <dgm:prSet/>
      <dgm:spPr/>
      <dgm:t>
        <a:bodyPr/>
        <a:lstStyle/>
        <a:p>
          <a:endParaRPr lang="en-US"/>
        </a:p>
      </dgm:t>
    </dgm:pt>
    <dgm:pt modelId="{40758863-99F6-4373-B171-15B89B61B9D0}" type="sibTrans" cxnId="{8B5B4520-F71A-4A5F-93C4-003B11450678}">
      <dgm:prSet/>
      <dgm:spPr/>
      <dgm:t>
        <a:bodyPr/>
        <a:lstStyle/>
        <a:p>
          <a:endParaRPr lang="en-US"/>
        </a:p>
      </dgm:t>
    </dgm:pt>
    <dgm:pt modelId="{0AF0944E-5D50-403B-B6BA-E9B5EB091412}" type="pres">
      <dgm:prSet presAssocID="{C08CF96E-DAE3-4526-ADC3-4814592402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910527-97D2-4997-8A5A-EF50461143AF}" type="pres">
      <dgm:prSet presAssocID="{81F24923-321B-40C1-A5A4-062805A96079}" presName="parentLin" presStyleCnt="0"/>
      <dgm:spPr/>
    </dgm:pt>
    <dgm:pt modelId="{19A45C40-1FB0-46EE-BB11-3345EB4C83BA}" type="pres">
      <dgm:prSet presAssocID="{81F24923-321B-40C1-A5A4-062805A96079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70F484F1-9AE7-431A-8890-D8EE7406D4EA}" type="pres">
      <dgm:prSet presAssocID="{81F24923-321B-40C1-A5A4-062805A96079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91B17-5731-4050-A12E-14659B8032F8}" type="pres">
      <dgm:prSet presAssocID="{81F24923-321B-40C1-A5A4-062805A96079}" presName="negativeSpace" presStyleCnt="0"/>
      <dgm:spPr/>
    </dgm:pt>
    <dgm:pt modelId="{E1322093-C799-46D4-9A16-0794B359AFE0}" type="pres">
      <dgm:prSet presAssocID="{81F24923-321B-40C1-A5A4-062805A96079}" presName="childText" presStyleLbl="conFgAcc1" presStyleIdx="0" presStyleCnt="7">
        <dgm:presLayoutVars>
          <dgm:bulletEnabled val="1"/>
        </dgm:presLayoutVars>
      </dgm:prSet>
      <dgm:spPr/>
    </dgm:pt>
    <dgm:pt modelId="{F9A4F195-F434-49F1-8EB8-2D2787153D95}" type="pres">
      <dgm:prSet presAssocID="{DD9C20C8-78E7-4EB0-AC3C-B8008E7707AD}" presName="spaceBetweenRectangles" presStyleCnt="0"/>
      <dgm:spPr/>
    </dgm:pt>
    <dgm:pt modelId="{EB973F82-6E85-4BAB-94E2-88D16B0BA448}" type="pres">
      <dgm:prSet presAssocID="{5F8E25E6-DDEA-4645-8B78-52DE2DAF39FA}" presName="parentLin" presStyleCnt="0"/>
      <dgm:spPr/>
    </dgm:pt>
    <dgm:pt modelId="{08F8ADAE-CCCD-4680-80A6-DF5AC498E674}" type="pres">
      <dgm:prSet presAssocID="{5F8E25E6-DDEA-4645-8B78-52DE2DAF39FA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D79D982A-402D-4E32-B1B3-0ED1F5BE21E1}" type="pres">
      <dgm:prSet presAssocID="{5F8E25E6-DDEA-4645-8B78-52DE2DAF39FA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49525-B4BE-4AE8-8DDF-DC2DA9274232}" type="pres">
      <dgm:prSet presAssocID="{5F8E25E6-DDEA-4645-8B78-52DE2DAF39FA}" presName="negativeSpace" presStyleCnt="0"/>
      <dgm:spPr/>
    </dgm:pt>
    <dgm:pt modelId="{2F605905-FEE3-4B25-AC0B-933D87252EF1}" type="pres">
      <dgm:prSet presAssocID="{5F8E25E6-DDEA-4645-8B78-52DE2DAF39FA}" presName="childText" presStyleLbl="conFgAcc1" presStyleIdx="1" presStyleCnt="7">
        <dgm:presLayoutVars>
          <dgm:bulletEnabled val="1"/>
        </dgm:presLayoutVars>
      </dgm:prSet>
      <dgm:spPr/>
    </dgm:pt>
    <dgm:pt modelId="{0D3F3CB9-98F8-457E-8A83-2E14D2704F32}" type="pres">
      <dgm:prSet presAssocID="{67BA4F2B-2AAB-47F5-AC7E-EBE95BD4A5C5}" presName="spaceBetweenRectangles" presStyleCnt="0"/>
      <dgm:spPr/>
    </dgm:pt>
    <dgm:pt modelId="{0BE2B30E-3B75-430A-8F15-2D942F81CBB7}" type="pres">
      <dgm:prSet presAssocID="{1B7372D7-CC05-4444-A224-C068CC7D8096}" presName="parentLin" presStyleCnt="0"/>
      <dgm:spPr/>
    </dgm:pt>
    <dgm:pt modelId="{79662660-FEB9-4CED-9403-5EB60CA31CC7}" type="pres">
      <dgm:prSet presAssocID="{1B7372D7-CC05-4444-A224-C068CC7D8096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C38D2F56-FA21-4300-97BA-48ACA80A9D42}" type="pres">
      <dgm:prSet presAssocID="{1B7372D7-CC05-4444-A224-C068CC7D8096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70DB2-4024-4AC6-814C-AFCE77D908D8}" type="pres">
      <dgm:prSet presAssocID="{1B7372D7-CC05-4444-A224-C068CC7D8096}" presName="negativeSpace" presStyleCnt="0"/>
      <dgm:spPr/>
    </dgm:pt>
    <dgm:pt modelId="{A025E3A9-D3D7-4F6C-BACF-FAA56E0D355B}" type="pres">
      <dgm:prSet presAssocID="{1B7372D7-CC05-4444-A224-C068CC7D8096}" presName="childText" presStyleLbl="conFgAcc1" presStyleIdx="2" presStyleCnt="7">
        <dgm:presLayoutVars>
          <dgm:bulletEnabled val="1"/>
        </dgm:presLayoutVars>
      </dgm:prSet>
      <dgm:spPr/>
    </dgm:pt>
    <dgm:pt modelId="{2B66B5D5-7C1A-4C7F-8A62-33AA5766960A}" type="pres">
      <dgm:prSet presAssocID="{587A05F5-6F5F-4CB7-8552-D4752FBAAD5F}" presName="spaceBetweenRectangles" presStyleCnt="0"/>
      <dgm:spPr/>
    </dgm:pt>
    <dgm:pt modelId="{93136325-6058-49C5-8157-940B97063D0D}" type="pres">
      <dgm:prSet presAssocID="{5CE2D547-F5E9-433D-99F9-46E30B67BD7F}" presName="parentLin" presStyleCnt="0"/>
      <dgm:spPr/>
    </dgm:pt>
    <dgm:pt modelId="{103CB1DB-9E41-4C6B-B2CA-5BEDF3780136}" type="pres">
      <dgm:prSet presAssocID="{5CE2D547-F5E9-433D-99F9-46E30B67BD7F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A4F26E27-FF1B-480F-B679-F644F95E5B52}" type="pres">
      <dgm:prSet presAssocID="{5CE2D547-F5E9-433D-99F9-46E30B67BD7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7E17D-F813-44FD-81BC-FD4A1E46560E}" type="pres">
      <dgm:prSet presAssocID="{5CE2D547-F5E9-433D-99F9-46E30B67BD7F}" presName="negativeSpace" presStyleCnt="0"/>
      <dgm:spPr/>
    </dgm:pt>
    <dgm:pt modelId="{87961DE6-ACE2-43B0-A0F5-9EDC316A6F38}" type="pres">
      <dgm:prSet presAssocID="{5CE2D547-F5E9-433D-99F9-46E30B67BD7F}" presName="childText" presStyleLbl="conFgAcc1" presStyleIdx="3" presStyleCnt="7">
        <dgm:presLayoutVars>
          <dgm:bulletEnabled val="1"/>
        </dgm:presLayoutVars>
      </dgm:prSet>
      <dgm:spPr/>
    </dgm:pt>
    <dgm:pt modelId="{D93E0025-0863-4587-954C-DF628BB75C77}" type="pres">
      <dgm:prSet presAssocID="{6C7D5288-DA97-47BC-B849-07A920F30538}" presName="spaceBetweenRectangles" presStyleCnt="0"/>
      <dgm:spPr/>
    </dgm:pt>
    <dgm:pt modelId="{852AEF5C-AC67-4EF3-B560-DFA7E851C698}" type="pres">
      <dgm:prSet presAssocID="{CA66146A-533D-4501-947B-BC1EB47E3372}" presName="parentLin" presStyleCnt="0"/>
      <dgm:spPr/>
    </dgm:pt>
    <dgm:pt modelId="{E289B5C1-A38B-4C52-BB54-4203607F9FA6}" type="pres">
      <dgm:prSet presAssocID="{CA66146A-533D-4501-947B-BC1EB47E3372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1CD46EF5-BF1D-4F22-85A1-068E7DA2A844}" type="pres">
      <dgm:prSet presAssocID="{CA66146A-533D-4501-947B-BC1EB47E337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9B4CC-E86B-4C95-A484-460ED5BDE402}" type="pres">
      <dgm:prSet presAssocID="{CA66146A-533D-4501-947B-BC1EB47E3372}" presName="negativeSpace" presStyleCnt="0"/>
      <dgm:spPr/>
    </dgm:pt>
    <dgm:pt modelId="{55BD9089-6E4E-4FF0-AFF0-AF05C991C7C7}" type="pres">
      <dgm:prSet presAssocID="{CA66146A-533D-4501-947B-BC1EB47E3372}" presName="childText" presStyleLbl="conFgAcc1" presStyleIdx="4" presStyleCnt="7">
        <dgm:presLayoutVars>
          <dgm:bulletEnabled val="1"/>
        </dgm:presLayoutVars>
      </dgm:prSet>
      <dgm:spPr/>
    </dgm:pt>
    <dgm:pt modelId="{7EC711D0-1AB6-4BC6-91C0-4B72227BCCA7}" type="pres">
      <dgm:prSet presAssocID="{64C7671B-3441-4551-B2AF-45215AFEBC6F}" presName="spaceBetweenRectangles" presStyleCnt="0"/>
      <dgm:spPr/>
    </dgm:pt>
    <dgm:pt modelId="{3FDA3367-2EC8-467D-8920-23446C70603D}" type="pres">
      <dgm:prSet presAssocID="{2D5F6F71-F3F7-4CD4-A603-42F45BBD9895}" presName="parentLin" presStyleCnt="0"/>
      <dgm:spPr/>
    </dgm:pt>
    <dgm:pt modelId="{2E14E282-7688-499E-ABED-940BD41C0C92}" type="pres">
      <dgm:prSet presAssocID="{2D5F6F71-F3F7-4CD4-A603-42F45BBD9895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CA523983-1497-4DDA-BDFF-C06BC8A72BB3}" type="pres">
      <dgm:prSet presAssocID="{2D5F6F71-F3F7-4CD4-A603-42F45BBD989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509325-2D33-4A7C-A17D-C46DAA449C16}" type="pres">
      <dgm:prSet presAssocID="{2D5F6F71-F3F7-4CD4-A603-42F45BBD9895}" presName="negativeSpace" presStyleCnt="0"/>
      <dgm:spPr/>
    </dgm:pt>
    <dgm:pt modelId="{C27A28F7-AE60-4D72-AE9F-A69ACFDFDD16}" type="pres">
      <dgm:prSet presAssocID="{2D5F6F71-F3F7-4CD4-A603-42F45BBD9895}" presName="childText" presStyleLbl="conFgAcc1" presStyleIdx="5" presStyleCnt="7">
        <dgm:presLayoutVars>
          <dgm:bulletEnabled val="1"/>
        </dgm:presLayoutVars>
      </dgm:prSet>
      <dgm:spPr/>
    </dgm:pt>
    <dgm:pt modelId="{91C19459-C314-4B39-BD9F-2F51082C4408}" type="pres">
      <dgm:prSet presAssocID="{DE9AAD2F-629F-4BBA-821A-0D47C2397F57}" presName="spaceBetweenRectangles" presStyleCnt="0"/>
      <dgm:spPr/>
    </dgm:pt>
    <dgm:pt modelId="{EF8DA030-1849-4FAD-808C-09F341BB22E4}" type="pres">
      <dgm:prSet presAssocID="{2D8EC5C4-4C47-42A9-BF49-C36B1ADB9A46}" presName="parentLin" presStyleCnt="0"/>
      <dgm:spPr/>
    </dgm:pt>
    <dgm:pt modelId="{04A5F5BC-290F-4B8B-A492-AA552B74407C}" type="pres">
      <dgm:prSet presAssocID="{2D8EC5C4-4C47-42A9-BF49-C36B1ADB9A46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EF3427C8-BA2A-430A-A6EF-30DFBA9523AF}" type="pres">
      <dgm:prSet presAssocID="{2D8EC5C4-4C47-42A9-BF49-C36B1ADB9A46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A580F-CF07-4029-ADF5-69824C0657CB}" type="pres">
      <dgm:prSet presAssocID="{2D8EC5C4-4C47-42A9-BF49-C36B1ADB9A46}" presName="negativeSpace" presStyleCnt="0"/>
      <dgm:spPr/>
    </dgm:pt>
    <dgm:pt modelId="{BE8E8D81-0A6F-4279-A75C-91EAB75C248D}" type="pres">
      <dgm:prSet presAssocID="{2D8EC5C4-4C47-42A9-BF49-C36B1ADB9A4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0CBBB90-B9BF-422C-B209-8B3E553C34C0}" type="presOf" srcId="{5CE2D547-F5E9-433D-99F9-46E30B67BD7F}" destId="{A4F26E27-FF1B-480F-B679-F644F95E5B52}" srcOrd="1" destOrd="0" presId="urn:microsoft.com/office/officeart/2005/8/layout/list1"/>
    <dgm:cxn modelId="{9964101E-5A3F-44C1-ADCE-2DE9040B09B4}" type="presOf" srcId="{1B7372D7-CC05-4444-A224-C068CC7D8096}" destId="{79662660-FEB9-4CED-9403-5EB60CA31CC7}" srcOrd="0" destOrd="0" presId="urn:microsoft.com/office/officeart/2005/8/layout/list1"/>
    <dgm:cxn modelId="{12DB9C05-D2BB-48B1-8372-EFEAD48ED737}" srcId="{C08CF96E-DAE3-4526-ADC3-481459240286}" destId="{81F24923-321B-40C1-A5A4-062805A96079}" srcOrd="0" destOrd="0" parTransId="{9E94F6C2-FEA8-4768-9E16-E27981E052D4}" sibTransId="{DD9C20C8-78E7-4EB0-AC3C-B8008E7707AD}"/>
    <dgm:cxn modelId="{707B4D0D-EC9B-446C-AEF6-731A1684798C}" srcId="{C08CF96E-DAE3-4526-ADC3-481459240286}" destId="{5F8E25E6-DDEA-4645-8B78-52DE2DAF39FA}" srcOrd="1" destOrd="0" parTransId="{29B72F5E-BAB0-4762-9347-E0015AAC90CA}" sibTransId="{67BA4F2B-2AAB-47F5-AC7E-EBE95BD4A5C5}"/>
    <dgm:cxn modelId="{D2FCAB29-7161-406E-9D81-DC5DCBA0BFDC}" srcId="{C08CF96E-DAE3-4526-ADC3-481459240286}" destId="{CA66146A-533D-4501-947B-BC1EB47E3372}" srcOrd="4" destOrd="0" parTransId="{8559999C-1B0C-4419-91CF-EA6C8AA3B08B}" sibTransId="{64C7671B-3441-4551-B2AF-45215AFEBC6F}"/>
    <dgm:cxn modelId="{7956A507-CBA9-4DBA-AAB0-48941A82FF3A}" srcId="{C08CF96E-DAE3-4526-ADC3-481459240286}" destId="{2D5F6F71-F3F7-4CD4-A603-42F45BBD9895}" srcOrd="5" destOrd="0" parTransId="{9FE40CC5-B7E3-4615-93A6-EE191FB4CA9C}" sibTransId="{DE9AAD2F-629F-4BBA-821A-0D47C2397F57}"/>
    <dgm:cxn modelId="{2201C043-A736-4C1D-B72F-3C522E6FE130}" srcId="{C08CF96E-DAE3-4526-ADC3-481459240286}" destId="{5CE2D547-F5E9-433D-99F9-46E30B67BD7F}" srcOrd="3" destOrd="0" parTransId="{FD5507F4-842F-46B4-B1B9-73F0730FAC4A}" sibTransId="{6C7D5288-DA97-47BC-B849-07A920F30538}"/>
    <dgm:cxn modelId="{50342CD9-68FC-4264-923C-468E73BCBF02}" type="presOf" srcId="{5CE2D547-F5E9-433D-99F9-46E30B67BD7F}" destId="{103CB1DB-9E41-4C6B-B2CA-5BEDF3780136}" srcOrd="0" destOrd="0" presId="urn:microsoft.com/office/officeart/2005/8/layout/list1"/>
    <dgm:cxn modelId="{F15F8BBD-C55B-4A62-971C-F97DD0E5D6F9}" type="presOf" srcId="{1B7372D7-CC05-4444-A224-C068CC7D8096}" destId="{C38D2F56-FA21-4300-97BA-48ACA80A9D42}" srcOrd="1" destOrd="0" presId="urn:microsoft.com/office/officeart/2005/8/layout/list1"/>
    <dgm:cxn modelId="{487D90BA-6DFC-49E1-9D4D-6CAD7F7EF557}" type="presOf" srcId="{2D5F6F71-F3F7-4CD4-A603-42F45BBD9895}" destId="{2E14E282-7688-499E-ABED-940BD41C0C92}" srcOrd="0" destOrd="0" presId="urn:microsoft.com/office/officeart/2005/8/layout/list1"/>
    <dgm:cxn modelId="{537009AB-7709-4F9F-A522-018660BCAE93}" type="presOf" srcId="{CA66146A-533D-4501-947B-BC1EB47E3372}" destId="{1CD46EF5-BF1D-4F22-85A1-068E7DA2A844}" srcOrd="1" destOrd="0" presId="urn:microsoft.com/office/officeart/2005/8/layout/list1"/>
    <dgm:cxn modelId="{E9154E76-7FED-4F7C-AD1C-11D96CC39A4E}" type="presOf" srcId="{2D5F6F71-F3F7-4CD4-A603-42F45BBD9895}" destId="{CA523983-1497-4DDA-BDFF-C06BC8A72BB3}" srcOrd="1" destOrd="0" presId="urn:microsoft.com/office/officeart/2005/8/layout/list1"/>
    <dgm:cxn modelId="{F9FDF156-B864-4E41-BC96-11C6B70D877D}" type="presOf" srcId="{C08CF96E-DAE3-4526-ADC3-481459240286}" destId="{0AF0944E-5D50-403B-B6BA-E9B5EB091412}" srcOrd="0" destOrd="0" presId="urn:microsoft.com/office/officeart/2005/8/layout/list1"/>
    <dgm:cxn modelId="{1679FB29-5259-4A57-850B-7FA46B3C12F7}" type="presOf" srcId="{2D8EC5C4-4C47-42A9-BF49-C36B1ADB9A46}" destId="{04A5F5BC-290F-4B8B-A492-AA552B74407C}" srcOrd="0" destOrd="0" presId="urn:microsoft.com/office/officeart/2005/8/layout/list1"/>
    <dgm:cxn modelId="{749B377B-FB8A-4EE0-95DA-EDD985CA7D75}" type="presOf" srcId="{2D8EC5C4-4C47-42A9-BF49-C36B1ADB9A46}" destId="{EF3427C8-BA2A-430A-A6EF-30DFBA9523AF}" srcOrd="1" destOrd="0" presId="urn:microsoft.com/office/officeart/2005/8/layout/list1"/>
    <dgm:cxn modelId="{8B5B4520-F71A-4A5F-93C4-003B11450678}" srcId="{C08CF96E-DAE3-4526-ADC3-481459240286}" destId="{2D8EC5C4-4C47-42A9-BF49-C36B1ADB9A46}" srcOrd="6" destOrd="0" parTransId="{B01BD45B-ABA2-46A5-B39D-00E2B09DA564}" sibTransId="{40758863-99F6-4373-B171-15B89B61B9D0}"/>
    <dgm:cxn modelId="{DE443B25-9814-47D0-B13D-D0DEA49EDE66}" type="presOf" srcId="{5F8E25E6-DDEA-4645-8B78-52DE2DAF39FA}" destId="{08F8ADAE-CCCD-4680-80A6-DF5AC498E674}" srcOrd="0" destOrd="0" presId="urn:microsoft.com/office/officeart/2005/8/layout/list1"/>
    <dgm:cxn modelId="{E4589A5E-3309-4B0B-AB7B-D99A35802775}" type="presOf" srcId="{CA66146A-533D-4501-947B-BC1EB47E3372}" destId="{E289B5C1-A38B-4C52-BB54-4203607F9FA6}" srcOrd="0" destOrd="0" presId="urn:microsoft.com/office/officeart/2005/8/layout/list1"/>
    <dgm:cxn modelId="{3811B1E1-B740-4504-B50D-30E70EEAF788}" type="presOf" srcId="{5F8E25E6-DDEA-4645-8B78-52DE2DAF39FA}" destId="{D79D982A-402D-4E32-B1B3-0ED1F5BE21E1}" srcOrd="1" destOrd="0" presId="urn:microsoft.com/office/officeart/2005/8/layout/list1"/>
    <dgm:cxn modelId="{1D3A3A6E-DC7E-4E0C-A279-417AC633DC3E}" srcId="{C08CF96E-DAE3-4526-ADC3-481459240286}" destId="{1B7372D7-CC05-4444-A224-C068CC7D8096}" srcOrd="2" destOrd="0" parTransId="{C21D09F6-E5B1-4C83-A445-DC971A66B5A2}" sibTransId="{587A05F5-6F5F-4CB7-8552-D4752FBAAD5F}"/>
    <dgm:cxn modelId="{3744EC44-3C71-4AD4-AED3-923BE90E6D89}" type="presOf" srcId="{81F24923-321B-40C1-A5A4-062805A96079}" destId="{70F484F1-9AE7-431A-8890-D8EE7406D4EA}" srcOrd="1" destOrd="0" presId="urn:microsoft.com/office/officeart/2005/8/layout/list1"/>
    <dgm:cxn modelId="{C0CBD627-D3BA-4594-909C-3F394EE3CD54}" type="presOf" srcId="{81F24923-321B-40C1-A5A4-062805A96079}" destId="{19A45C40-1FB0-46EE-BB11-3345EB4C83BA}" srcOrd="0" destOrd="0" presId="urn:microsoft.com/office/officeart/2005/8/layout/list1"/>
    <dgm:cxn modelId="{CBC4F9CA-5EB0-4457-B918-87DB8715E5CA}" type="presParOf" srcId="{0AF0944E-5D50-403B-B6BA-E9B5EB091412}" destId="{EE910527-97D2-4997-8A5A-EF50461143AF}" srcOrd="0" destOrd="0" presId="urn:microsoft.com/office/officeart/2005/8/layout/list1"/>
    <dgm:cxn modelId="{C9B3351E-CF73-44A7-BD76-FFB2250A8365}" type="presParOf" srcId="{EE910527-97D2-4997-8A5A-EF50461143AF}" destId="{19A45C40-1FB0-46EE-BB11-3345EB4C83BA}" srcOrd="0" destOrd="0" presId="urn:microsoft.com/office/officeart/2005/8/layout/list1"/>
    <dgm:cxn modelId="{B46E2610-0167-45F5-9AE6-479F75D47A34}" type="presParOf" srcId="{EE910527-97D2-4997-8A5A-EF50461143AF}" destId="{70F484F1-9AE7-431A-8890-D8EE7406D4EA}" srcOrd="1" destOrd="0" presId="urn:microsoft.com/office/officeart/2005/8/layout/list1"/>
    <dgm:cxn modelId="{CCD4BFBE-7189-4CAC-B605-6740E071A735}" type="presParOf" srcId="{0AF0944E-5D50-403B-B6BA-E9B5EB091412}" destId="{DBB91B17-5731-4050-A12E-14659B8032F8}" srcOrd="1" destOrd="0" presId="urn:microsoft.com/office/officeart/2005/8/layout/list1"/>
    <dgm:cxn modelId="{3B9A52D2-3132-4DF5-843F-30437BCF2932}" type="presParOf" srcId="{0AF0944E-5D50-403B-B6BA-E9B5EB091412}" destId="{E1322093-C799-46D4-9A16-0794B359AFE0}" srcOrd="2" destOrd="0" presId="urn:microsoft.com/office/officeart/2005/8/layout/list1"/>
    <dgm:cxn modelId="{5957CD3A-6A65-4051-B28C-3B62FB3D3DDF}" type="presParOf" srcId="{0AF0944E-5D50-403B-B6BA-E9B5EB091412}" destId="{F9A4F195-F434-49F1-8EB8-2D2787153D95}" srcOrd="3" destOrd="0" presId="urn:microsoft.com/office/officeart/2005/8/layout/list1"/>
    <dgm:cxn modelId="{D22FF947-B7BB-469E-834F-764FEE674EB3}" type="presParOf" srcId="{0AF0944E-5D50-403B-B6BA-E9B5EB091412}" destId="{EB973F82-6E85-4BAB-94E2-88D16B0BA448}" srcOrd="4" destOrd="0" presId="urn:microsoft.com/office/officeart/2005/8/layout/list1"/>
    <dgm:cxn modelId="{A259CEF1-A366-4511-A24F-A8EA769D9205}" type="presParOf" srcId="{EB973F82-6E85-4BAB-94E2-88D16B0BA448}" destId="{08F8ADAE-CCCD-4680-80A6-DF5AC498E674}" srcOrd="0" destOrd="0" presId="urn:microsoft.com/office/officeart/2005/8/layout/list1"/>
    <dgm:cxn modelId="{71B69768-0397-42A2-812B-8DD8D3B79736}" type="presParOf" srcId="{EB973F82-6E85-4BAB-94E2-88D16B0BA448}" destId="{D79D982A-402D-4E32-B1B3-0ED1F5BE21E1}" srcOrd="1" destOrd="0" presId="urn:microsoft.com/office/officeart/2005/8/layout/list1"/>
    <dgm:cxn modelId="{8A0D1531-BE6B-433D-B8E7-163A12D4C346}" type="presParOf" srcId="{0AF0944E-5D50-403B-B6BA-E9B5EB091412}" destId="{2D049525-B4BE-4AE8-8DDF-DC2DA9274232}" srcOrd="5" destOrd="0" presId="urn:microsoft.com/office/officeart/2005/8/layout/list1"/>
    <dgm:cxn modelId="{F3D95DF0-6169-4385-AD99-8BC4DD2F3280}" type="presParOf" srcId="{0AF0944E-5D50-403B-B6BA-E9B5EB091412}" destId="{2F605905-FEE3-4B25-AC0B-933D87252EF1}" srcOrd="6" destOrd="0" presId="urn:microsoft.com/office/officeart/2005/8/layout/list1"/>
    <dgm:cxn modelId="{087AE457-7FDB-4AD6-9206-DD3E7092BA60}" type="presParOf" srcId="{0AF0944E-5D50-403B-B6BA-E9B5EB091412}" destId="{0D3F3CB9-98F8-457E-8A83-2E14D2704F32}" srcOrd="7" destOrd="0" presId="urn:microsoft.com/office/officeart/2005/8/layout/list1"/>
    <dgm:cxn modelId="{BE822395-D675-405E-A03E-2E11D7F45C5E}" type="presParOf" srcId="{0AF0944E-5D50-403B-B6BA-E9B5EB091412}" destId="{0BE2B30E-3B75-430A-8F15-2D942F81CBB7}" srcOrd="8" destOrd="0" presId="urn:microsoft.com/office/officeart/2005/8/layout/list1"/>
    <dgm:cxn modelId="{39A9A845-B667-4754-B2D4-A13708A98694}" type="presParOf" srcId="{0BE2B30E-3B75-430A-8F15-2D942F81CBB7}" destId="{79662660-FEB9-4CED-9403-5EB60CA31CC7}" srcOrd="0" destOrd="0" presId="urn:microsoft.com/office/officeart/2005/8/layout/list1"/>
    <dgm:cxn modelId="{35935463-1AB6-4087-A058-66E1A75988FC}" type="presParOf" srcId="{0BE2B30E-3B75-430A-8F15-2D942F81CBB7}" destId="{C38D2F56-FA21-4300-97BA-48ACA80A9D42}" srcOrd="1" destOrd="0" presId="urn:microsoft.com/office/officeart/2005/8/layout/list1"/>
    <dgm:cxn modelId="{EBCD3989-5F3B-410E-9E65-031B3F01C98A}" type="presParOf" srcId="{0AF0944E-5D50-403B-B6BA-E9B5EB091412}" destId="{1D770DB2-4024-4AC6-814C-AFCE77D908D8}" srcOrd="9" destOrd="0" presId="urn:microsoft.com/office/officeart/2005/8/layout/list1"/>
    <dgm:cxn modelId="{82FFB3F8-487C-4E9B-841B-AFE7EF5B66AF}" type="presParOf" srcId="{0AF0944E-5D50-403B-B6BA-E9B5EB091412}" destId="{A025E3A9-D3D7-4F6C-BACF-FAA56E0D355B}" srcOrd="10" destOrd="0" presId="urn:microsoft.com/office/officeart/2005/8/layout/list1"/>
    <dgm:cxn modelId="{8BCC054C-9063-413D-BEFD-D7F15F4057C4}" type="presParOf" srcId="{0AF0944E-5D50-403B-B6BA-E9B5EB091412}" destId="{2B66B5D5-7C1A-4C7F-8A62-33AA5766960A}" srcOrd="11" destOrd="0" presId="urn:microsoft.com/office/officeart/2005/8/layout/list1"/>
    <dgm:cxn modelId="{7EFAC887-67FA-4F29-B863-CC0368FAF793}" type="presParOf" srcId="{0AF0944E-5D50-403B-B6BA-E9B5EB091412}" destId="{93136325-6058-49C5-8157-940B97063D0D}" srcOrd="12" destOrd="0" presId="urn:microsoft.com/office/officeart/2005/8/layout/list1"/>
    <dgm:cxn modelId="{0388F4C6-2CBC-4F28-A716-90CE22BD7EA1}" type="presParOf" srcId="{93136325-6058-49C5-8157-940B97063D0D}" destId="{103CB1DB-9E41-4C6B-B2CA-5BEDF3780136}" srcOrd="0" destOrd="0" presId="urn:microsoft.com/office/officeart/2005/8/layout/list1"/>
    <dgm:cxn modelId="{6B79B3CD-900D-4A0D-A8DA-CE5986B8C139}" type="presParOf" srcId="{93136325-6058-49C5-8157-940B97063D0D}" destId="{A4F26E27-FF1B-480F-B679-F644F95E5B52}" srcOrd="1" destOrd="0" presId="urn:microsoft.com/office/officeart/2005/8/layout/list1"/>
    <dgm:cxn modelId="{3F576774-62D5-4B3C-A900-7327D1378E6A}" type="presParOf" srcId="{0AF0944E-5D50-403B-B6BA-E9B5EB091412}" destId="{FB67E17D-F813-44FD-81BC-FD4A1E46560E}" srcOrd="13" destOrd="0" presId="urn:microsoft.com/office/officeart/2005/8/layout/list1"/>
    <dgm:cxn modelId="{B0D31679-75EC-4E2F-B657-145E7C94F8BF}" type="presParOf" srcId="{0AF0944E-5D50-403B-B6BA-E9B5EB091412}" destId="{87961DE6-ACE2-43B0-A0F5-9EDC316A6F38}" srcOrd="14" destOrd="0" presId="urn:microsoft.com/office/officeart/2005/8/layout/list1"/>
    <dgm:cxn modelId="{A4D3C210-BE0F-47C5-8F42-2AAF0EA72D98}" type="presParOf" srcId="{0AF0944E-5D50-403B-B6BA-E9B5EB091412}" destId="{D93E0025-0863-4587-954C-DF628BB75C77}" srcOrd="15" destOrd="0" presId="urn:microsoft.com/office/officeart/2005/8/layout/list1"/>
    <dgm:cxn modelId="{8EB60DC0-7DF0-4BDC-B06D-6B790C39C178}" type="presParOf" srcId="{0AF0944E-5D50-403B-B6BA-E9B5EB091412}" destId="{852AEF5C-AC67-4EF3-B560-DFA7E851C698}" srcOrd="16" destOrd="0" presId="urn:microsoft.com/office/officeart/2005/8/layout/list1"/>
    <dgm:cxn modelId="{EB008AB0-2D4F-4698-A5FC-7C1BDCDF4F64}" type="presParOf" srcId="{852AEF5C-AC67-4EF3-B560-DFA7E851C698}" destId="{E289B5C1-A38B-4C52-BB54-4203607F9FA6}" srcOrd="0" destOrd="0" presId="urn:microsoft.com/office/officeart/2005/8/layout/list1"/>
    <dgm:cxn modelId="{1093BCEC-37DD-4F2A-9490-535EB3F6A3CC}" type="presParOf" srcId="{852AEF5C-AC67-4EF3-B560-DFA7E851C698}" destId="{1CD46EF5-BF1D-4F22-85A1-068E7DA2A844}" srcOrd="1" destOrd="0" presId="urn:microsoft.com/office/officeart/2005/8/layout/list1"/>
    <dgm:cxn modelId="{50CD10FA-112D-40FE-974D-4AD98408A790}" type="presParOf" srcId="{0AF0944E-5D50-403B-B6BA-E9B5EB091412}" destId="{1F59B4CC-E86B-4C95-A484-460ED5BDE402}" srcOrd="17" destOrd="0" presId="urn:microsoft.com/office/officeart/2005/8/layout/list1"/>
    <dgm:cxn modelId="{15C2EE5D-1D34-4458-9E78-B4AFDDF965B2}" type="presParOf" srcId="{0AF0944E-5D50-403B-B6BA-E9B5EB091412}" destId="{55BD9089-6E4E-4FF0-AFF0-AF05C991C7C7}" srcOrd="18" destOrd="0" presId="urn:microsoft.com/office/officeart/2005/8/layout/list1"/>
    <dgm:cxn modelId="{9B8AF829-CF75-48B0-AC5B-8BD55772A2CD}" type="presParOf" srcId="{0AF0944E-5D50-403B-B6BA-E9B5EB091412}" destId="{7EC711D0-1AB6-4BC6-91C0-4B72227BCCA7}" srcOrd="19" destOrd="0" presId="urn:microsoft.com/office/officeart/2005/8/layout/list1"/>
    <dgm:cxn modelId="{D69F8966-32F1-419A-98BB-A25F55B947BB}" type="presParOf" srcId="{0AF0944E-5D50-403B-B6BA-E9B5EB091412}" destId="{3FDA3367-2EC8-467D-8920-23446C70603D}" srcOrd="20" destOrd="0" presId="urn:microsoft.com/office/officeart/2005/8/layout/list1"/>
    <dgm:cxn modelId="{D3080AA2-5139-417A-9D80-E8E41B1CE35D}" type="presParOf" srcId="{3FDA3367-2EC8-467D-8920-23446C70603D}" destId="{2E14E282-7688-499E-ABED-940BD41C0C92}" srcOrd="0" destOrd="0" presId="urn:microsoft.com/office/officeart/2005/8/layout/list1"/>
    <dgm:cxn modelId="{A3C425C7-DBD6-44B7-B989-4DFE0E63A750}" type="presParOf" srcId="{3FDA3367-2EC8-467D-8920-23446C70603D}" destId="{CA523983-1497-4DDA-BDFF-C06BC8A72BB3}" srcOrd="1" destOrd="0" presId="urn:microsoft.com/office/officeart/2005/8/layout/list1"/>
    <dgm:cxn modelId="{B9838357-760A-4E7F-A9A3-CFA5AECE070A}" type="presParOf" srcId="{0AF0944E-5D50-403B-B6BA-E9B5EB091412}" destId="{38509325-2D33-4A7C-A17D-C46DAA449C16}" srcOrd="21" destOrd="0" presId="urn:microsoft.com/office/officeart/2005/8/layout/list1"/>
    <dgm:cxn modelId="{B66FBF4A-7F4B-4BA0-BFD3-EC0C7CA8186B}" type="presParOf" srcId="{0AF0944E-5D50-403B-B6BA-E9B5EB091412}" destId="{C27A28F7-AE60-4D72-AE9F-A69ACFDFDD16}" srcOrd="22" destOrd="0" presId="urn:microsoft.com/office/officeart/2005/8/layout/list1"/>
    <dgm:cxn modelId="{8828C042-D196-48EB-A8F4-D4CB76FC4473}" type="presParOf" srcId="{0AF0944E-5D50-403B-B6BA-E9B5EB091412}" destId="{91C19459-C314-4B39-BD9F-2F51082C4408}" srcOrd="23" destOrd="0" presId="urn:microsoft.com/office/officeart/2005/8/layout/list1"/>
    <dgm:cxn modelId="{EE33EF9B-FAD4-438A-BF58-77DC317BA948}" type="presParOf" srcId="{0AF0944E-5D50-403B-B6BA-E9B5EB091412}" destId="{EF8DA030-1849-4FAD-808C-09F341BB22E4}" srcOrd="24" destOrd="0" presId="urn:microsoft.com/office/officeart/2005/8/layout/list1"/>
    <dgm:cxn modelId="{6D3862AF-DE2B-4F9A-BCBE-F109EF2BF089}" type="presParOf" srcId="{EF8DA030-1849-4FAD-808C-09F341BB22E4}" destId="{04A5F5BC-290F-4B8B-A492-AA552B74407C}" srcOrd="0" destOrd="0" presId="urn:microsoft.com/office/officeart/2005/8/layout/list1"/>
    <dgm:cxn modelId="{79D0E36A-B951-4041-9FFA-85C17B1C3511}" type="presParOf" srcId="{EF8DA030-1849-4FAD-808C-09F341BB22E4}" destId="{EF3427C8-BA2A-430A-A6EF-30DFBA9523AF}" srcOrd="1" destOrd="0" presId="urn:microsoft.com/office/officeart/2005/8/layout/list1"/>
    <dgm:cxn modelId="{3C9AA8A4-7FC6-49EA-8AB2-970279B0DBCC}" type="presParOf" srcId="{0AF0944E-5D50-403B-B6BA-E9B5EB091412}" destId="{FC2A580F-CF07-4029-ADF5-69824C0657CB}" srcOrd="25" destOrd="0" presId="urn:microsoft.com/office/officeart/2005/8/layout/list1"/>
    <dgm:cxn modelId="{33F3BEBE-5127-420F-800C-41AEAFE753E1}" type="presParOf" srcId="{0AF0944E-5D50-403B-B6BA-E9B5EB091412}" destId="{BE8E8D81-0A6F-4279-A75C-91EAB75C248D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9BA93-8E32-4210-8CC1-C2B655AB4D77}">
      <dsp:nvSpPr>
        <dsp:cNvPr id="0" name=""/>
        <dsp:cNvSpPr/>
      </dsp:nvSpPr>
      <dsp:spPr>
        <a:xfrm>
          <a:off x="533401" y="2449691"/>
          <a:ext cx="7162797" cy="7141836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BC5EE-5F81-4E04-A5BB-CCDE8F939BD3}">
      <dsp:nvSpPr>
        <dsp:cNvPr id="0" name=""/>
        <dsp:cNvSpPr/>
      </dsp:nvSpPr>
      <dsp:spPr>
        <a:xfrm>
          <a:off x="0" y="3495524"/>
          <a:ext cx="1434830" cy="717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0" y="3495524"/>
        <a:ext cx="1434830" cy="717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22093-C799-46D4-9A16-0794B359AFE0}">
      <dsp:nvSpPr>
        <dsp:cNvPr id="0" name=""/>
        <dsp:cNvSpPr/>
      </dsp:nvSpPr>
      <dsp:spPr>
        <a:xfrm>
          <a:off x="0" y="331859"/>
          <a:ext cx="4191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484F1-9AE7-431A-8890-D8EE7406D4EA}">
      <dsp:nvSpPr>
        <dsp:cNvPr id="0" name=""/>
        <dsp:cNvSpPr/>
      </dsp:nvSpPr>
      <dsp:spPr>
        <a:xfrm>
          <a:off x="209550" y="95699"/>
          <a:ext cx="29337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887" tIns="0" rIns="1108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600" kern="1200" dirty="0"/>
            <a:t>echo </a:t>
          </a:r>
          <a:r>
            <a:rPr lang="en-US" sz="1600" kern="1200" dirty="0"/>
            <a:t>”&lt;p&gt;</a:t>
          </a:r>
          <a:r>
            <a:rPr lang="en-US" sz="1600" kern="1200" dirty="0" err="1"/>
            <a:t>Zdravo</a:t>
          </a:r>
          <a:r>
            <a:rPr lang="en-US" sz="1600" kern="1200" dirty="0"/>
            <a:t>!&lt;/p&gt;”;</a:t>
          </a:r>
        </a:p>
      </dsp:txBody>
      <dsp:txXfrm>
        <a:off x="232607" y="118756"/>
        <a:ext cx="2887586" cy="426206"/>
      </dsp:txXfrm>
    </dsp:sp>
    <dsp:sp modelId="{2F605905-FEE3-4B25-AC0B-933D87252EF1}">
      <dsp:nvSpPr>
        <dsp:cNvPr id="0" name=""/>
        <dsp:cNvSpPr/>
      </dsp:nvSpPr>
      <dsp:spPr>
        <a:xfrm>
          <a:off x="0" y="1057619"/>
          <a:ext cx="4191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D982A-402D-4E32-B1B3-0ED1F5BE21E1}">
      <dsp:nvSpPr>
        <dsp:cNvPr id="0" name=""/>
        <dsp:cNvSpPr/>
      </dsp:nvSpPr>
      <dsp:spPr>
        <a:xfrm>
          <a:off x="209550" y="821460"/>
          <a:ext cx="29337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887" tIns="0" rIns="1108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600" kern="1200" dirty="0"/>
            <a:t>echo </a:t>
          </a:r>
          <a:r>
            <a:rPr lang="en-US" sz="1600" kern="1200" dirty="0"/>
            <a:t>”&lt;p&gt;</a:t>
          </a:r>
          <a:r>
            <a:rPr lang="en-US" sz="1600" kern="1200" dirty="0" err="1"/>
            <a:t>Zdravo</a:t>
          </a:r>
          <a:r>
            <a:rPr lang="en-US" sz="1600" kern="1200" dirty="0"/>
            <a:t>!&lt;/p&gt;”;</a:t>
          </a:r>
        </a:p>
      </dsp:txBody>
      <dsp:txXfrm>
        <a:off x="232607" y="844517"/>
        <a:ext cx="2887586" cy="426206"/>
      </dsp:txXfrm>
    </dsp:sp>
    <dsp:sp modelId="{A025E3A9-D3D7-4F6C-BACF-FAA56E0D355B}">
      <dsp:nvSpPr>
        <dsp:cNvPr id="0" name=""/>
        <dsp:cNvSpPr/>
      </dsp:nvSpPr>
      <dsp:spPr>
        <a:xfrm>
          <a:off x="0" y="1783379"/>
          <a:ext cx="4191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D2F56-FA21-4300-97BA-48ACA80A9D42}">
      <dsp:nvSpPr>
        <dsp:cNvPr id="0" name=""/>
        <dsp:cNvSpPr/>
      </dsp:nvSpPr>
      <dsp:spPr>
        <a:xfrm>
          <a:off x="209550" y="1547220"/>
          <a:ext cx="29337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887" tIns="0" rIns="1108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600" kern="1200" dirty="0"/>
            <a:t>echo </a:t>
          </a:r>
          <a:r>
            <a:rPr lang="en-US" sz="1600" kern="1200" dirty="0"/>
            <a:t>”&lt;p&gt;</a:t>
          </a:r>
          <a:r>
            <a:rPr lang="en-US" sz="1600" kern="1200" dirty="0" err="1"/>
            <a:t>Zdravo</a:t>
          </a:r>
          <a:r>
            <a:rPr lang="en-US" sz="1600" kern="1200" dirty="0"/>
            <a:t>!&lt;/p&gt;”;</a:t>
          </a:r>
        </a:p>
      </dsp:txBody>
      <dsp:txXfrm>
        <a:off x="232607" y="1570277"/>
        <a:ext cx="2887586" cy="426206"/>
      </dsp:txXfrm>
    </dsp:sp>
    <dsp:sp modelId="{87961DE6-ACE2-43B0-A0F5-9EDC316A6F38}">
      <dsp:nvSpPr>
        <dsp:cNvPr id="0" name=""/>
        <dsp:cNvSpPr/>
      </dsp:nvSpPr>
      <dsp:spPr>
        <a:xfrm>
          <a:off x="0" y="2509139"/>
          <a:ext cx="4191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26E27-FF1B-480F-B679-F644F95E5B52}">
      <dsp:nvSpPr>
        <dsp:cNvPr id="0" name=""/>
        <dsp:cNvSpPr/>
      </dsp:nvSpPr>
      <dsp:spPr>
        <a:xfrm>
          <a:off x="209550" y="2272979"/>
          <a:ext cx="29337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887" tIns="0" rIns="1108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600" kern="1200"/>
            <a:t>echo </a:t>
          </a:r>
          <a:r>
            <a:rPr lang="en-US" sz="1600" kern="1200"/>
            <a:t>”&lt;p&gt;Zdravo!&lt;/p&gt;”;</a:t>
          </a:r>
          <a:endParaRPr lang="en-US" sz="1600" kern="1200" dirty="0"/>
        </a:p>
      </dsp:txBody>
      <dsp:txXfrm>
        <a:off x="232607" y="2296036"/>
        <a:ext cx="2887586" cy="426206"/>
      </dsp:txXfrm>
    </dsp:sp>
    <dsp:sp modelId="{55BD9089-6E4E-4FF0-AFF0-AF05C991C7C7}">
      <dsp:nvSpPr>
        <dsp:cNvPr id="0" name=""/>
        <dsp:cNvSpPr/>
      </dsp:nvSpPr>
      <dsp:spPr>
        <a:xfrm>
          <a:off x="0" y="3234900"/>
          <a:ext cx="41910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46EF5-BF1D-4F22-85A1-068E7DA2A844}">
      <dsp:nvSpPr>
        <dsp:cNvPr id="0" name=""/>
        <dsp:cNvSpPr/>
      </dsp:nvSpPr>
      <dsp:spPr>
        <a:xfrm>
          <a:off x="209550" y="2998740"/>
          <a:ext cx="29337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887" tIns="0" rIns="110887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1600" kern="1200"/>
            <a:t>echo </a:t>
          </a:r>
          <a:r>
            <a:rPr lang="en-US" sz="1600" kern="1200"/>
            <a:t>”&lt;p&gt;Zdravo!&lt;/p&gt;”;</a:t>
          </a:r>
          <a:endParaRPr lang="en-US" sz="1600" kern="1200" dirty="0"/>
        </a:p>
      </dsp:txBody>
      <dsp:txXfrm>
        <a:off x="232607" y="3021797"/>
        <a:ext cx="288758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22093-C799-46D4-9A16-0794B359AFE0}">
      <dsp:nvSpPr>
        <dsp:cNvPr id="0" name=""/>
        <dsp:cNvSpPr/>
      </dsp:nvSpPr>
      <dsp:spPr>
        <a:xfrm>
          <a:off x="0" y="291899"/>
          <a:ext cx="4038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484F1-9AE7-431A-8890-D8EE7406D4EA}">
      <dsp:nvSpPr>
        <dsp:cNvPr id="0" name=""/>
        <dsp:cNvSpPr/>
      </dsp:nvSpPr>
      <dsp:spPr>
        <a:xfrm>
          <a:off x="201930" y="55739"/>
          <a:ext cx="28270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i</a:t>
          </a:r>
          <a:r>
            <a:rPr lang="en-US" sz="1600" kern="1200" dirty="0"/>
            <a:t> = 0;</a:t>
          </a:r>
        </a:p>
      </dsp:txBody>
      <dsp:txXfrm>
        <a:off x="224987" y="78796"/>
        <a:ext cx="2780906" cy="426206"/>
      </dsp:txXfrm>
    </dsp:sp>
    <dsp:sp modelId="{2F605905-FEE3-4B25-AC0B-933D87252EF1}">
      <dsp:nvSpPr>
        <dsp:cNvPr id="0" name=""/>
        <dsp:cNvSpPr/>
      </dsp:nvSpPr>
      <dsp:spPr>
        <a:xfrm>
          <a:off x="0" y="1017660"/>
          <a:ext cx="4038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D982A-402D-4E32-B1B3-0ED1F5BE21E1}">
      <dsp:nvSpPr>
        <dsp:cNvPr id="0" name=""/>
        <dsp:cNvSpPr/>
      </dsp:nvSpPr>
      <dsp:spPr>
        <a:xfrm>
          <a:off x="201930" y="781500"/>
          <a:ext cx="28270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console.log(</a:t>
          </a:r>
          <a:r>
            <a:rPr lang="en-US" sz="1600" kern="1200" dirty="0" err="1"/>
            <a:t>i</a:t>
          </a:r>
          <a:r>
            <a:rPr lang="en-US" sz="1600" kern="1200" dirty="0"/>
            <a:t>);</a:t>
          </a:r>
          <a:br>
            <a:rPr lang="en-US" sz="1600" kern="1200" dirty="0"/>
          </a:br>
          <a:r>
            <a:rPr lang="en-US" sz="1600" kern="1200" dirty="0" err="1"/>
            <a:t>i</a:t>
          </a:r>
          <a:r>
            <a:rPr lang="en-US" sz="1600" kern="1200" dirty="0"/>
            <a:t>++;</a:t>
          </a:r>
        </a:p>
      </dsp:txBody>
      <dsp:txXfrm>
        <a:off x="224987" y="804557"/>
        <a:ext cx="2780906" cy="426206"/>
      </dsp:txXfrm>
    </dsp:sp>
    <dsp:sp modelId="{A025E3A9-D3D7-4F6C-BACF-FAA56E0D355B}">
      <dsp:nvSpPr>
        <dsp:cNvPr id="0" name=""/>
        <dsp:cNvSpPr/>
      </dsp:nvSpPr>
      <dsp:spPr>
        <a:xfrm>
          <a:off x="0" y="1743419"/>
          <a:ext cx="4038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D2F56-FA21-4300-97BA-48ACA80A9D42}">
      <dsp:nvSpPr>
        <dsp:cNvPr id="0" name=""/>
        <dsp:cNvSpPr/>
      </dsp:nvSpPr>
      <dsp:spPr>
        <a:xfrm>
          <a:off x="201930" y="1507260"/>
          <a:ext cx="28270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console.log(</a:t>
          </a:r>
          <a:r>
            <a:rPr lang="en-US" sz="1600" kern="1200" dirty="0" err="1"/>
            <a:t>i</a:t>
          </a:r>
          <a:r>
            <a:rPr lang="en-US" sz="1600" kern="1200" dirty="0"/>
            <a:t>);</a:t>
          </a:r>
          <a:br>
            <a:rPr lang="en-US" sz="1600" kern="1200" dirty="0"/>
          </a:br>
          <a:r>
            <a:rPr lang="en-US" sz="1600" kern="1200" dirty="0" err="1"/>
            <a:t>i</a:t>
          </a:r>
          <a:r>
            <a:rPr lang="en-US" sz="1600" kern="1200" dirty="0"/>
            <a:t>++;</a:t>
          </a:r>
        </a:p>
      </dsp:txBody>
      <dsp:txXfrm>
        <a:off x="224987" y="1530317"/>
        <a:ext cx="2780906" cy="426206"/>
      </dsp:txXfrm>
    </dsp:sp>
    <dsp:sp modelId="{87961DE6-ACE2-43B0-A0F5-9EDC316A6F38}">
      <dsp:nvSpPr>
        <dsp:cNvPr id="0" name=""/>
        <dsp:cNvSpPr/>
      </dsp:nvSpPr>
      <dsp:spPr>
        <a:xfrm>
          <a:off x="0" y="2469179"/>
          <a:ext cx="4038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26E27-FF1B-480F-B679-F644F95E5B52}">
      <dsp:nvSpPr>
        <dsp:cNvPr id="0" name=""/>
        <dsp:cNvSpPr/>
      </dsp:nvSpPr>
      <dsp:spPr>
        <a:xfrm>
          <a:off x="201930" y="2233019"/>
          <a:ext cx="28270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console.log(</a:t>
          </a:r>
          <a:r>
            <a:rPr lang="en-US" sz="1600" kern="1200" dirty="0" err="1"/>
            <a:t>i</a:t>
          </a:r>
          <a:r>
            <a:rPr lang="en-US" sz="1600" kern="1200" dirty="0"/>
            <a:t>);</a:t>
          </a:r>
          <a:br>
            <a:rPr lang="en-US" sz="1600" kern="1200" dirty="0"/>
          </a:br>
          <a:r>
            <a:rPr lang="en-US" sz="1600" kern="1200" dirty="0" err="1"/>
            <a:t>i</a:t>
          </a:r>
          <a:r>
            <a:rPr lang="en-US" sz="1600" kern="1200" dirty="0"/>
            <a:t>++;</a:t>
          </a:r>
        </a:p>
      </dsp:txBody>
      <dsp:txXfrm>
        <a:off x="224987" y="2256076"/>
        <a:ext cx="2780906" cy="426206"/>
      </dsp:txXfrm>
    </dsp:sp>
    <dsp:sp modelId="{55BD9089-6E4E-4FF0-AFF0-AF05C991C7C7}">
      <dsp:nvSpPr>
        <dsp:cNvPr id="0" name=""/>
        <dsp:cNvSpPr/>
      </dsp:nvSpPr>
      <dsp:spPr>
        <a:xfrm>
          <a:off x="0" y="3194940"/>
          <a:ext cx="4038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46EF5-BF1D-4F22-85A1-068E7DA2A844}">
      <dsp:nvSpPr>
        <dsp:cNvPr id="0" name=""/>
        <dsp:cNvSpPr/>
      </dsp:nvSpPr>
      <dsp:spPr>
        <a:xfrm>
          <a:off x="201930" y="2958780"/>
          <a:ext cx="28270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console.log(</a:t>
          </a:r>
          <a:r>
            <a:rPr lang="en-US" sz="1600" kern="1200" dirty="0" err="1"/>
            <a:t>i</a:t>
          </a:r>
          <a:r>
            <a:rPr lang="en-US" sz="1600" kern="1200" dirty="0"/>
            <a:t>);</a:t>
          </a:r>
          <a:br>
            <a:rPr lang="en-US" sz="1600" kern="1200" dirty="0"/>
          </a:br>
          <a:r>
            <a:rPr lang="en-US" sz="1600" kern="1200" dirty="0" err="1"/>
            <a:t>i</a:t>
          </a:r>
          <a:r>
            <a:rPr lang="en-US" sz="1600" kern="1200" dirty="0"/>
            <a:t>++;</a:t>
          </a:r>
        </a:p>
      </dsp:txBody>
      <dsp:txXfrm>
        <a:off x="224987" y="2981837"/>
        <a:ext cx="2780906" cy="426206"/>
      </dsp:txXfrm>
    </dsp:sp>
    <dsp:sp modelId="{C27A28F7-AE60-4D72-AE9F-A69ACFDFDD16}">
      <dsp:nvSpPr>
        <dsp:cNvPr id="0" name=""/>
        <dsp:cNvSpPr/>
      </dsp:nvSpPr>
      <dsp:spPr>
        <a:xfrm>
          <a:off x="0" y="3920700"/>
          <a:ext cx="4038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3983-1497-4DDA-BDFF-C06BC8A72BB3}">
      <dsp:nvSpPr>
        <dsp:cNvPr id="0" name=""/>
        <dsp:cNvSpPr/>
      </dsp:nvSpPr>
      <dsp:spPr>
        <a:xfrm>
          <a:off x="201930" y="3684540"/>
          <a:ext cx="28270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console.log(</a:t>
          </a:r>
          <a:r>
            <a:rPr lang="en-US" sz="1600" kern="1200" dirty="0" err="1"/>
            <a:t>i</a:t>
          </a:r>
          <a:r>
            <a:rPr lang="en-US" sz="1600" kern="1200" dirty="0"/>
            <a:t>);</a:t>
          </a:r>
          <a:br>
            <a:rPr lang="en-US" sz="1600" kern="1200" dirty="0"/>
          </a:br>
          <a:r>
            <a:rPr lang="en-US" sz="1600" kern="1200" dirty="0" err="1"/>
            <a:t>i</a:t>
          </a:r>
          <a:r>
            <a:rPr lang="en-US" sz="1600" kern="1200" dirty="0"/>
            <a:t>++;</a:t>
          </a:r>
        </a:p>
      </dsp:txBody>
      <dsp:txXfrm>
        <a:off x="224987" y="3707597"/>
        <a:ext cx="2780906" cy="426206"/>
      </dsp:txXfrm>
    </dsp:sp>
    <dsp:sp modelId="{BE8E8D81-0A6F-4279-A75C-91EAB75C248D}">
      <dsp:nvSpPr>
        <dsp:cNvPr id="0" name=""/>
        <dsp:cNvSpPr/>
      </dsp:nvSpPr>
      <dsp:spPr>
        <a:xfrm>
          <a:off x="0" y="4646460"/>
          <a:ext cx="4038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427C8-BA2A-430A-A6EF-30DFBA9523AF}">
      <dsp:nvSpPr>
        <dsp:cNvPr id="0" name=""/>
        <dsp:cNvSpPr/>
      </dsp:nvSpPr>
      <dsp:spPr>
        <a:xfrm>
          <a:off x="201930" y="4410300"/>
          <a:ext cx="28270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console.log(“</a:t>
          </a:r>
          <a:r>
            <a:rPr lang="en-US" sz="1600" kern="1200" dirty="0" err="1"/>
            <a:t>Kraj</a:t>
          </a:r>
          <a:r>
            <a:rPr lang="en-US" sz="1600" kern="1200" dirty="0"/>
            <a:t> </a:t>
          </a:r>
          <a:r>
            <a:rPr lang="en-US" sz="1600" kern="1200" dirty="0" err="1"/>
            <a:t>petlje</a:t>
          </a:r>
          <a:r>
            <a:rPr lang="en-US" sz="1600" kern="1200" dirty="0"/>
            <a:t>”);</a:t>
          </a:r>
        </a:p>
      </dsp:txBody>
      <dsp:txXfrm>
        <a:off x="224987" y="4433357"/>
        <a:ext cx="27809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35AD0-1269-404F-A8C1-27411AC31876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36F61-A56D-4203-9812-7C80ACA1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6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36F61-A56D-4203-9812-7C80ACA13E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0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3048000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solidFill>
                  <a:schemeClr val="accent2"/>
                </a:solidFill>
              </a:rPr>
              <a:t>WHILE</a:t>
            </a:r>
            <a:r>
              <a:rPr lang="sr-Latn-RS" sz="10000" dirty="0">
                <a:solidFill>
                  <a:schemeClr val="accent2"/>
                </a:solidFill>
              </a:rPr>
              <a:t> </a:t>
            </a:r>
            <a:br>
              <a:rPr lang="sr-Latn-RS" sz="10000" dirty="0">
                <a:solidFill>
                  <a:schemeClr val="accent2"/>
                </a:solidFill>
              </a:rPr>
            </a:br>
            <a:r>
              <a:rPr lang="sr-Latn-RS" sz="10000" dirty="0">
                <a:solidFill>
                  <a:schemeClr val="accent2"/>
                </a:solidFill>
              </a:rPr>
              <a:t>petlja</a:t>
            </a:r>
            <a:endParaRPr lang="en-US" sz="10000" dirty="0">
              <a:solidFill>
                <a:schemeClr val="accent2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70074147"/>
              </p:ext>
            </p:extLst>
          </p:nvPr>
        </p:nvGraphicFramePr>
        <p:xfrm>
          <a:off x="381000" y="-3038324"/>
          <a:ext cx="4114800" cy="1045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3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sr-Latn-RS" sz="5400" dirty="0">
                <a:solidFill>
                  <a:schemeClr val="bg2">
                    <a:lumMod val="50000"/>
                  </a:schemeClr>
                </a:solidFill>
              </a:rPr>
              <a:t> petlja – Vežbanje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28888" cy="51054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brojeva od 1 do 100</a:t>
            </a:r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brojeva od 1 do n</a:t>
            </a:r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brojeva od n do m</a:t>
            </a:r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proizvod brojeva od n do m</a:t>
            </a:r>
            <a:endParaRPr lang="en-US" dirty="0"/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kvadrata parnih i sumu kubova neparnih brojeva od n do m</a:t>
            </a:r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sa koliko brojeva je deljiv uneti broj k</a:t>
            </a:r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da li je dati prirodan broj n prost. Broj je prost ako je deljiv samo sa jedan i sa samim sobom.</a:t>
            </a:r>
          </a:p>
          <a:p>
            <a:pPr marL="596646" indent="-514350">
              <a:buFont typeface="+mj-lt"/>
              <a:buAutoNum type="arabicParenR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8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sr-Latn-RS" sz="5400" dirty="0">
                <a:solidFill>
                  <a:schemeClr val="bg2">
                    <a:lumMod val="50000"/>
                  </a:schemeClr>
                </a:solidFill>
              </a:rPr>
              <a:t> petlja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610600" cy="4648200"/>
          </a:xfrm>
        </p:spPr>
        <p:txBody>
          <a:bodyPr>
            <a:normAutofit/>
          </a:bodyPr>
          <a:lstStyle/>
          <a:p>
            <a:r>
              <a:rPr lang="sr-Latn-RS" sz="3500" dirty="0"/>
              <a:t>Često želimo da se određeni deo koda izvršava nekoliko puta uzastopce.</a:t>
            </a:r>
          </a:p>
          <a:p>
            <a:pPr marL="0" indent="0">
              <a:buNone/>
            </a:pPr>
            <a:endParaRPr lang="sr-Latn-RS" sz="3500" dirty="0"/>
          </a:p>
          <a:p>
            <a:pPr marL="0" indent="0">
              <a:buNone/>
            </a:pPr>
            <a:endParaRPr lang="sr-Latn-RS" sz="35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5216533"/>
              </p:ext>
            </p:extLst>
          </p:nvPr>
        </p:nvGraphicFramePr>
        <p:xfrm>
          <a:off x="533400" y="2895600"/>
          <a:ext cx="419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65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sr-Latn-RS" sz="5400" dirty="0">
                <a:solidFill>
                  <a:schemeClr val="bg2">
                    <a:lumMod val="50000"/>
                  </a:schemeClr>
                </a:solidFill>
              </a:rPr>
              <a:t> petlja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610600" cy="4648200"/>
          </a:xfrm>
        </p:spPr>
        <p:txBody>
          <a:bodyPr>
            <a:normAutofit/>
          </a:bodyPr>
          <a:lstStyle/>
          <a:p>
            <a:r>
              <a:rPr lang="sr-Latn-RS" sz="3500" dirty="0"/>
              <a:t>Umesto da se isti kod ponavlja više puta, mogu se koristiti takozvane </a:t>
            </a:r>
            <a:r>
              <a:rPr lang="sr-Latn-RS" sz="3500" b="1" dirty="0">
                <a:solidFill>
                  <a:schemeClr val="accent2"/>
                </a:solidFill>
              </a:rPr>
              <a:t>petlje</a:t>
            </a:r>
            <a:r>
              <a:rPr lang="sr-Latn-RS" sz="3500" dirty="0">
                <a:solidFill>
                  <a:schemeClr val="accent2"/>
                </a:solidFill>
              </a:rPr>
              <a:t> </a:t>
            </a:r>
            <a:r>
              <a:rPr lang="sr-Latn-RS" sz="3500" dirty="0"/>
              <a:t>za izvrešenje ovakvog zadatka.</a:t>
            </a:r>
          </a:p>
          <a:p>
            <a:r>
              <a:rPr lang="en-US" sz="3500" dirty="0"/>
              <a:t>WHILE </a:t>
            </a:r>
            <a:r>
              <a:rPr lang="en-US" sz="3500" dirty="0" err="1"/>
              <a:t>petlja</a:t>
            </a:r>
            <a:r>
              <a:rPr lang="en-US" sz="3500" dirty="0"/>
              <a:t> </a:t>
            </a:r>
            <a:r>
              <a:rPr lang="sr-Latn-RS" sz="3500" dirty="0"/>
              <a:t>izvršava blok naredbi </a:t>
            </a:r>
            <a:r>
              <a:rPr lang="en-US" sz="3500" dirty="0"/>
              <a:t/>
            </a:r>
            <a:br>
              <a:rPr lang="en-US" sz="3500" dirty="0"/>
            </a:br>
            <a:r>
              <a:rPr lang="sr-Latn-RS" sz="3500" b="1" dirty="0">
                <a:solidFill>
                  <a:schemeClr val="accent2"/>
                </a:solidFill>
              </a:rPr>
              <a:t>sve dok je navedeni uslov zadovoljen</a:t>
            </a:r>
            <a:r>
              <a:rPr lang="sr-Latn-RS" sz="3500" dirty="0"/>
              <a:t>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525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sr-Latn-RS" sz="5400" dirty="0">
                <a:solidFill>
                  <a:schemeClr val="bg2">
                    <a:lumMod val="50000"/>
                  </a:schemeClr>
                </a:solidFill>
              </a:rPr>
              <a:t> petlja</a:t>
            </a:r>
            <a:endParaRPr lang="en-US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6FB12-DC11-45AE-AC8B-0CB0537683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97640"/>
            <a:ext cx="6955768" cy="5252680"/>
          </a:xfrm>
        </p:spPr>
      </p:pic>
      <p:sp>
        <p:nvSpPr>
          <p:cNvPr id="2" name="TextBox 1"/>
          <p:cNvSpPr txBox="1"/>
          <p:nvPr/>
        </p:nvSpPr>
        <p:spPr>
          <a:xfrm>
            <a:off x="3962399" y="3644384"/>
            <a:ext cx="787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4247435"/>
            <a:ext cx="883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3618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sr-Latn-RS" sz="5400" dirty="0">
                <a:solidFill>
                  <a:schemeClr val="bg2">
                    <a:lumMod val="50000"/>
                  </a:schemeClr>
                </a:solidFill>
              </a:rPr>
              <a:t> petlja</a:t>
            </a:r>
            <a:endParaRPr lang="en-US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752600"/>
            <a:ext cx="9143998" cy="4572000"/>
          </a:xfrm>
        </p:spPr>
      </p:pic>
    </p:spTree>
    <p:extLst>
      <p:ext uri="{BB962C8B-B14F-4D97-AF65-F5344CB8AC3E}">
        <p14:creationId xmlns:p14="http://schemas.microsoft.com/office/powerpoint/2010/main" val="206328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sr-Latn-RS" sz="5400" dirty="0">
                <a:solidFill>
                  <a:schemeClr val="bg2">
                    <a:lumMod val="50000"/>
                  </a:schemeClr>
                </a:solidFill>
              </a:rPr>
              <a:t> petlja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6764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en-US" b="1" dirty="0">
                <a:solidFill>
                  <a:srgbClr val="212529"/>
                </a:solidFill>
                <a:latin typeface="Corbel Light" pitchFamily="34" charset="0"/>
              </a:rPr>
              <a:t>while (</a:t>
            </a:r>
            <a:r>
              <a:rPr lang="en-US" altLang="en-US" b="1" dirty="0" err="1">
                <a:solidFill>
                  <a:srgbClr val="212529"/>
                </a:solidFill>
                <a:latin typeface="Corbel Light" pitchFamily="34" charset="0"/>
              </a:rPr>
              <a:t>uslov</a:t>
            </a:r>
            <a:r>
              <a:rPr lang="en-US" altLang="en-US" b="1" dirty="0">
                <a:solidFill>
                  <a:srgbClr val="212529"/>
                </a:solidFill>
                <a:latin typeface="Corbel Light" pitchFamily="34" charset="0"/>
              </a:rPr>
              <a:t>)</a:t>
            </a:r>
            <a:endParaRPr lang="sr-Latn-RS" altLang="en-US" b="1" dirty="0">
              <a:solidFill>
                <a:srgbClr val="212529"/>
              </a:solidFill>
              <a:latin typeface="Corbel Light" pitchFamily="34" charset="0"/>
            </a:endParaRPr>
          </a:p>
          <a:p>
            <a:pPr marL="82296" indent="0">
              <a:buNone/>
            </a:pPr>
            <a:r>
              <a:rPr lang="en-US" altLang="en-US" b="1" dirty="0">
                <a:solidFill>
                  <a:srgbClr val="212529"/>
                </a:solidFill>
                <a:latin typeface="Corbel Light" pitchFamily="34" charset="0"/>
              </a:rPr>
              <a:t>{ </a:t>
            </a:r>
            <a:endParaRPr lang="sr-Latn-RS" altLang="en-US" b="1" dirty="0">
              <a:solidFill>
                <a:srgbClr val="212529"/>
              </a:solidFill>
              <a:latin typeface="Corbel Light" pitchFamily="34" charset="0"/>
            </a:endParaRPr>
          </a:p>
          <a:p>
            <a:pPr marL="82296" indent="0">
              <a:buNone/>
            </a:pPr>
            <a:r>
              <a:rPr lang="sr-Latn-RS" altLang="en-US" b="1" dirty="0">
                <a:solidFill>
                  <a:srgbClr val="212529"/>
                </a:solidFill>
                <a:latin typeface="Corbel Light" pitchFamily="34" charset="0"/>
              </a:rPr>
              <a:t>	</a:t>
            </a:r>
            <a:r>
              <a:rPr lang="en-US" altLang="en-US" b="1" dirty="0" err="1">
                <a:solidFill>
                  <a:srgbClr val="212529"/>
                </a:solidFill>
                <a:latin typeface="Corbel Light" pitchFamily="34" charset="0"/>
              </a:rPr>
              <a:t>blok</a:t>
            </a:r>
            <a:r>
              <a:rPr lang="en-US" altLang="en-US" b="1" dirty="0">
                <a:solidFill>
                  <a:srgbClr val="212529"/>
                </a:solidFill>
                <a:latin typeface="Corbel Light" pitchFamily="34" charset="0"/>
              </a:rPr>
              <a:t> </a:t>
            </a:r>
            <a:r>
              <a:rPr lang="en-US" altLang="en-US" b="1" dirty="0" err="1">
                <a:solidFill>
                  <a:srgbClr val="212529"/>
                </a:solidFill>
                <a:latin typeface="Corbel Light" pitchFamily="34" charset="0"/>
              </a:rPr>
              <a:t>naredbi</a:t>
            </a:r>
            <a:r>
              <a:rPr lang="en-US" altLang="en-US" b="1" dirty="0">
                <a:solidFill>
                  <a:srgbClr val="212529"/>
                </a:solidFill>
                <a:latin typeface="Corbel Light" pitchFamily="34" charset="0"/>
              </a:rPr>
              <a:t>; </a:t>
            </a:r>
            <a:endParaRPr lang="sr-Latn-RS" altLang="en-US" b="1" dirty="0">
              <a:solidFill>
                <a:srgbClr val="212529"/>
              </a:solidFill>
              <a:latin typeface="Corbel Light" pitchFamily="34" charset="0"/>
            </a:endParaRPr>
          </a:p>
          <a:p>
            <a:pPr marL="82296" indent="0">
              <a:buNone/>
            </a:pPr>
            <a:r>
              <a:rPr lang="en-US" altLang="en-US" b="1" dirty="0">
                <a:solidFill>
                  <a:srgbClr val="212529"/>
                </a:solidFill>
                <a:latin typeface="Corbel Light" pitchFamily="34" charset="0"/>
              </a:rPr>
              <a:t>}</a:t>
            </a:r>
            <a:r>
              <a:rPr lang="sr-Latn-RS" b="1" dirty="0">
                <a:latin typeface="Corbel Light" pitchFamily="34" charset="0"/>
              </a:rPr>
              <a:t> </a:t>
            </a:r>
            <a:endParaRPr lang="en-US" b="1" dirty="0">
              <a:latin typeface="Corbel Light" pitchFamily="34" charset="0"/>
            </a:endParaRPr>
          </a:p>
          <a:p>
            <a:pPr marL="82296" indent="0">
              <a:buNone/>
            </a:pPr>
            <a:endParaRPr lang="en-US" b="1" dirty="0">
              <a:solidFill>
                <a:schemeClr val="accent2"/>
              </a:solidFill>
              <a:latin typeface="Corbel Light" pitchFamily="34" charset="0"/>
            </a:endParaRPr>
          </a:p>
          <a:p>
            <a:pPr marL="82296" indent="0">
              <a:buNone/>
            </a:pPr>
            <a:r>
              <a:rPr lang="sr-Latn-RS" dirty="0">
                <a:solidFill>
                  <a:schemeClr val="accent2"/>
                </a:solidFill>
              </a:rPr>
              <a:t>Obratiti pažnju </a:t>
            </a:r>
            <a:r>
              <a:rPr lang="sr-Latn-RS" dirty="0"/>
              <a:t>– obično se uslov menja u bloku naredbi da bi se izbegao ulaz u </a:t>
            </a:r>
            <a:r>
              <a:rPr lang="sr-Latn-RS" i="1" dirty="0"/>
              <a:t>beskonačnu petlju</a:t>
            </a:r>
            <a:r>
              <a:rPr lang="sr-Latn-RS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8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sr-Latn-RS" sz="5400" dirty="0">
                <a:solidFill>
                  <a:schemeClr val="bg2">
                    <a:lumMod val="50000"/>
                  </a:schemeClr>
                </a:solidFill>
              </a:rPr>
              <a:t> petlja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76400"/>
            <a:ext cx="8610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sz="3500" dirty="0"/>
          </a:p>
          <a:p>
            <a:pPr marL="0" indent="0">
              <a:buNone/>
            </a:pPr>
            <a:endParaRPr lang="sr-Latn-RS" sz="35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6985073"/>
              </p:ext>
            </p:extLst>
          </p:nvPr>
        </p:nvGraphicFramePr>
        <p:xfrm>
          <a:off x="304800" y="1716540"/>
          <a:ext cx="4038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867400" y="1804478"/>
            <a:ext cx="2343150" cy="531360"/>
            <a:chOff x="209550" y="37559"/>
            <a:chExt cx="2933700" cy="531360"/>
          </a:xfrm>
        </p:grpSpPr>
        <p:sp>
          <p:nvSpPr>
            <p:cNvPr id="7" name="Rounded Rectangle 6"/>
            <p:cNvSpPr/>
            <p:nvPr/>
          </p:nvSpPr>
          <p:spPr>
            <a:xfrm>
              <a:off x="209550" y="37559"/>
              <a:ext cx="2933700" cy="53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35489" y="63498"/>
              <a:ext cx="2881822" cy="479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887" tIns="0" rIns="110887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err="1"/>
                <a:t>i</a:t>
              </a:r>
              <a:r>
                <a:rPr lang="en-US" sz="1800" kern="1200" dirty="0"/>
                <a:t> = 0;</a:t>
              </a:r>
            </a:p>
          </p:txBody>
        </p:sp>
      </p:grp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7038975" y="2335838"/>
            <a:ext cx="0" cy="4333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6162675" y="2790451"/>
            <a:ext cx="1752600" cy="83820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4"/>
          <p:cNvSpPr/>
          <p:nvPr/>
        </p:nvSpPr>
        <p:spPr>
          <a:xfrm>
            <a:off x="5624003" y="2969810"/>
            <a:ext cx="2881822" cy="4794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887" tIns="0" rIns="110887" bIns="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err="1"/>
              <a:t>i</a:t>
            </a:r>
            <a:r>
              <a:rPr lang="en-US" sz="2200" b="1" kern="1200" dirty="0"/>
              <a:t> </a:t>
            </a:r>
            <a:r>
              <a:rPr lang="en-US" sz="2200" b="1" dirty="0"/>
              <a:t>&lt; 5</a:t>
            </a:r>
            <a:endParaRPr lang="en-US" sz="2200" b="1" kern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64914" y="3676276"/>
            <a:ext cx="0" cy="53544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888118" y="4211716"/>
            <a:ext cx="2477467" cy="1369560"/>
            <a:chOff x="209550" y="37559"/>
            <a:chExt cx="2933700" cy="531360"/>
          </a:xfrm>
        </p:grpSpPr>
        <p:sp>
          <p:nvSpPr>
            <p:cNvPr id="43" name="Rounded Rectangle 42"/>
            <p:cNvSpPr/>
            <p:nvPr/>
          </p:nvSpPr>
          <p:spPr>
            <a:xfrm>
              <a:off x="209550" y="37559"/>
              <a:ext cx="2933700" cy="531360"/>
            </a:xfrm>
            <a:prstGeom prst="roundRect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35489" y="63498"/>
              <a:ext cx="2881822" cy="479482"/>
            </a:xfrm>
            <a:prstGeom prst="rect">
              <a:avLst/>
            </a:prstGeom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887" tIns="0" rIns="110887" bIns="0" numCol="1" spcCol="1270" anchor="ctr" anchorCtr="0">
              <a:noAutofit/>
            </a:bodyPr>
            <a:lstStyle/>
            <a:p>
              <a:pPr lvl="0" algn="ctr"/>
              <a:r>
                <a:rPr lang="en-US" dirty="0"/>
                <a:t>console.log(</a:t>
              </a:r>
              <a:r>
                <a:rPr lang="en-US" dirty="0" err="1"/>
                <a:t>i</a:t>
              </a:r>
              <a:r>
                <a:rPr lang="en-US" dirty="0"/>
                <a:t>);</a:t>
              </a:r>
              <a:br>
                <a:rPr lang="en-US" dirty="0"/>
              </a:br>
              <a:r>
                <a:rPr lang="en-US" dirty="0" err="1"/>
                <a:t>i</a:t>
              </a:r>
              <a:r>
                <a:rPr lang="en-US" dirty="0"/>
                <a:t>++;</a:t>
              </a: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5165186" y="3206915"/>
            <a:ext cx="939895" cy="263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65186" y="3293014"/>
            <a:ext cx="9525" cy="1603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74711" y="4896496"/>
            <a:ext cx="60007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65186" y="3206915"/>
            <a:ext cx="0" cy="1658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15275" y="3206915"/>
            <a:ext cx="8313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746585" y="3209551"/>
            <a:ext cx="0" cy="2505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64914" y="5715000"/>
            <a:ext cx="16816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064914" y="5715000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156518" y="3638176"/>
            <a:ext cx="787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03114" y="2695201"/>
            <a:ext cx="883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FALSE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622386" y="6197927"/>
            <a:ext cx="2883439" cy="531360"/>
            <a:chOff x="209550" y="37559"/>
            <a:chExt cx="2933700" cy="531360"/>
          </a:xfrm>
        </p:grpSpPr>
        <p:sp>
          <p:nvSpPr>
            <p:cNvPr id="73" name="Rounded Rectangle 72"/>
            <p:cNvSpPr/>
            <p:nvPr/>
          </p:nvSpPr>
          <p:spPr>
            <a:xfrm>
              <a:off x="209550" y="37559"/>
              <a:ext cx="2933700" cy="5313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/>
            <p:cNvSpPr/>
            <p:nvPr/>
          </p:nvSpPr>
          <p:spPr>
            <a:xfrm>
              <a:off x="235489" y="63498"/>
              <a:ext cx="2881822" cy="4794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887" tIns="0" rIns="110887" bIns="0" numCol="1" spcCol="1270" anchor="ctr" anchorCtr="0">
              <a:noAutofit/>
            </a:bodyPr>
            <a:lstStyle/>
            <a:p>
              <a:pPr lvl="0"/>
              <a:r>
                <a:rPr lang="en-US" dirty="0"/>
                <a:t>console.log(“</a:t>
              </a:r>
              <a:r>
                <a:rPr lang="en-US" dirty="0" err="1"/>
                <a:t>Kraj</a:t>
              </a:r>
              <a:r>
                <a:rPr lang="en-US" dirty="0"/>
                <a:t> </a:t>
              </a:r>
              <a:r>
                <a:rPr lang="en-US" dirty="0" err="1"/>
                <a:t>petlje</a:t>
              </a:r>
              <a:r>
                <a:rPr lang="en-US" dirty="0"/>
                <a:t>”);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62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sr-Latn-RS" sz="5400" dirty="0">
                <a:solidFill>
                  <a:schemeClr val="bg2">
                    <a:lumMod val="50000"/>
                  </a:schemeClr>
                </a:solidFill>
              </a:rPr>
              <a:t> petlja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199"/>
            <a:ext cx="8385048" cy="5001009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pl-PL" dirty="0"/>
              <a:t>Ispis brojeva od 1 do 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82296" indent="0">
              <a:buNone/>
            </a:pPr>
            <a:r>
              <a:rPr lang="en-US" b="1" dirty="0">
                <a:latin typeface="Corbel Light" pitchFamily="34" charset="0"/>
              </a:rPr>
              <a:t/>
            </a:r>
            <a:br>
              <a:rPr lang="en-US" b="1" dirty="0">
                <a:latin typeface="Corbel Light" pitchFamily="34" charset="0"/>
              </a:rPr>
            </a:br>
            <a:r>
              <a:rPr lang="sr-Latn-RS" b="1" dirty="0">
                <a:latin typeface="Corbel Light" pitchFamily="34" charset="0"/>
              </a:rPr>
              <a:t>    </a:t>
            </a:r>
            <a:r>
              <a:rPr lang="en-US" b="1" dirty="0" err="1">
                <a:latin typeface="Corbel Light" pitchFamily="34" charset="0"/>
              </a:rPr>
              <a:t>i</a:t>
            </a:r>
            <a:r>
              <a:rPr lang="en-US" b="1" dirty="0">
                <a:latin typeface="Corbel Light" pitchFamily="34" charset="0"/>
              </a:rPr>
              <a:t> = 1;</a:t>
            </a:r>
          </a:p>
          <a:p>
            <a:pPr marL="82296" indent="0">
              <a:buNone/>
            </a:pPr>
            <a:r>
              <a:rPr lang="en-US" b="1" dirty="0">
                <a:latin typeface="Corbel Light" pitchFamily="34" charset="0"/>
              </a:rPr>
              <a:t>    while(</a:t>
            </a:r>
            <a:r>
              <a:rPr lang="en-US" b="1" dirty="0" err="1">
                <a:latin typeface="Corbel Light" pitchFamily="34" charset="0"/>
              </a:rPr>
              <a:t>i</a:t>
            </a:r>
            <a:r>
              <a:rPr lang="en-US" b="1" dirty="0">
                <a:latin typeface="Corbel Light" pitchFamily="34" charset="0"/>
              </a:rPr>
              <a:t> &lt;= 5) {</a:t>
            </a:r>
          </a:p>
          <a:p>
            <a:pPr marL="82296" indent="0">
              <a:buNone/>
            </a:pPr>
            <a:r>
              <a:rPr lang="en-US" b="1" dirty="0">
                <a:latin typeface="Corbel Light" pitchFamily="34" charset="0"/>
              </a:rPr>
              <a:t>        console.log(</a:t>
            </a:r>
            <a:r>
              <a:rPr lang="en-US" b="1" dirty="0" err="1">
                <a:latin typeface="Corbel Light" pitchFamily="34" charset="0"/>
              </a:rPr>
              <a:t>i</a:t>
            </a:r>
            <a:r>
              <a:rPr lang="en-US" b="1" dirty="0">
                <a:latin typeface="Corbel Light" pitchFamily="34" charset="0"/>
              </a:rPr>
              <a:t>);</a:t>
            </a:r>
          </a:p>
          <a:p>
            <a:pPr marL="82296" indent="0">
              <a:buNone/>
            </a:pPr>
            <a:r>
              <a:rPr lang="en-US" b="1" dirty="0">
                <a:latin typeface="Corbel Light" pitchFamily="34" charset="0"/>
              </a:rPr>
              <a:t>        </a:t>
            </a:r>
            <a:r>
              <a:rPr lang="en-US" b="1" dirty="0" err="1">
                <a:latin typeface="Corbel Light" pitchFamily="34" charset="0"/>
              </a:rPr>
              <a:t>i</a:t>
            </a:r>
            <a:r>
              <a:rPr lang="en-US" b="1" dirty="0">
                <a:latin typeface="Corbel Light" pitchFamily="34" charset="0"/>
              </a:rPr>
              <a:t>++;</a:t>
            </a:r>
          </a:p>
          <a:p>
            <a:pPr marL="82296" indent="0">
              <a:buNone/>
            </a:pPr>
            <a:r>
              <a:rPr lang="en-US" b="1" dirty="0">
                <a:latin typeface="Corbel Light" pitchFamily="34" charset="0"/>
              </a:rPr>
              <a:t>    }</a:t>
            </a:r>
            <a:endParaRPr lang="sr-Latn-RS" b="1" dirty="0">
              <a:latin typeface="Corbel Light" pitchFamily="34" charset="0"/>
            </a:endParaRPr>
          </a:p>
          <a:p>
            <a:pPr marL="82296" indent="0">
              <a:buNone/>
            </a:pPr>
            <a:r>
              <a:rPr lang="sr-Latn-RS" b="1" dirty="0">
                <a:latin typeface="Corbel Light" pitchFamily="34" charset="0"/>
              </a:rPr>
              <a:t>    </a:t>
            </a:r>
            <a:r>
              <a:rPr lang="en-US" b="1" dirty="0">
                <a:latin typeface="Corbel Light" pitchFamily="34" charset="0"/>
              </a:rPr>
              <a:t>console.log(</a:t>
            </a:r>
            <a:r>
              <a:rPr lang="en-US" b="1" dirty="0" err="1">
                <a:latin typeface="Corbel Light" pitchFamily="34" charset="0"/>
              </a:rPr>
              <a:t>i</a:t>
            </a:r>
            <a:r>
              <a:rPr lang="en-US" b="1" dirty="0">
                <a:latin typeface="Corbel Light" pitchFamily="34" charset="0"/>
              </a:rPr>
              <a:t>);</a:t>
            </a:r>
            <a:br>
              <a:rPr lang="en-US" b="1" dirty="0">
                <a:latin typeface="Corbel Light" pitchFamily="34" charset="0"/>
              </a:rPr>
            </a:br>
            <a:endParaRPr lang="en-US" b="1" dirty="0">
              <a:latin typeface="Corbel Light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46683" y="1676400"/>
            <a:ext cx="2343150" cy="531360"/>
            <a:chOff x="209550" y="37559"/>
            <a:chExt cx="2933700" cy="531360"/>
          </a:xfrm>
          <a:solidFill>
            <a:schemeClr val="tx2"/>
          </a:solidFill>
        </p:grpSpPr>
        <p:sp>
          <p:nvSpPr>
            <p:cNvPr id="5" name="Rounded Rectangle 4"/>
            <p:cNvSpPr/>
            <p:nvPr/>
          </p:nvSpPr>
          <p:spPr>
            <a:xfrm>
              <a:off x="209550" y="37559"/>
              <a:ext cx="2933700" cy="531360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235489" y="63498"/>
              <a:ext cx="2881822" cy="479482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887" tIns="0" rIns="110887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>
                  <a:solidFill>
                    <a:srgbClr val="00B0F0"/>
                  </a:solidFill>
                </a:rPr>
                <a:t>i</a:t>
              </a:r>
              <a:r>
                <a:rPr lang="en-US" sz="2000" b="1" kern="1200" dirty="0">
                  <a:solidFill>
                    <a:srgbClr val="00B0F0"/>
                  </a:solidFill>
                </a:rPr>
                <a:t> = 0;</a:t>
              </a:r>
            </a:p>
          </p:txBody>
        </p:sp>
      </p:grp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7018258" y="2207760"/>
            <a:ext cx="0" cy="433301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6141958" y="2662373"/>
            <a:ext cx="1752600" cy="838200"/>
          </a:xfrm>
          <a:prstGeom prst="flowChartDecision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4"/>
          <p:cNvSpPr/>
          <p:nvPr/>
        </p:nvSpPr>
        <p:spPr>
          <a:xfrm>
            <a:off x="5603286" y="2841732"/>
            <a:ext cx="2881822" cy="4794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0887" tIns="0" rIns="110887" bIns="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 err="1">
                <a:solidFill>
                  <a:srgbClr val="FFC000"/>
                </a:solidFill>
              </a:rPr>
              <a:t>i</a:t>
            </a:r>
            <a:r>
              <a:rPr lang="en-US" sz="2800" b="1" kern="1200" dirty="0">
                <a:solidFill>
                  <a:srgbClr val="FFC000"/>
                </a:solidFill>
              </a:rPr>
              <a:t> </a:t>
            </a:r>
            <a:r>
              <a:rPr lang="en-US" sz="2800" b="1" dirty="0">
                <a:solidFill>
                  <a:srgbClr val="FFC000"/>
                </a:solidFill>
              </a:rPr>
              <a:t>&lt; 5</a:t>
            </a:r>
            <a:endParaRPr lang="en-US" sz="2800" b="1" kern="1200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44197" y="3548198"/>
            <a:ext cx="0" cy="5354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867401" y="4083638"/>
            <a:ext cx="2477467" cy="1369560"/>
            <a:chOff x="209550" y="37559"/>
            <a:chExt cx="2933700" cy="531360"/>
          </a:xfrm>
        </p:grpSpPr>
        <p:sp>
          <p:nvSpPr>
            <p:cNvPr id="12" name="Rounded Rectangle 11"/>
            <p:cNvSpPr/>
            <p:nvPr/>
          </p:nvSpPr>
          <p:spPr>
            <a:xfrm>
              <a:off x="209550" y="37559"/>
              <a:ext cx="2933700" cy="53136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235489" y="63498"/>
              <a:ext cx="2881822" cy="47948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887" tIns="0" rIns="110887" bIns="0" numCol="1" spcCol="1270" anchor="ctr" anchorCtr="0">
              <a:noAutofit/>
            </a:bodyPr>
            <a:lstStyle/>
            <a:p>
              <a:pPr lvl="0" algn="ctr"/>
              <a:r>
                <a:rPr lang="sr-Latn-RS" sz="1900" b="1" dirty="0">
                  <a:solidFill>
                    <a:srgbClr val="00B050"/>
                  </a:solidFill>
                </a:rPr>
                <a:t>console.log(i);</a:t>
              </a:r>
              <a:endParaRPr lang="en-US" sz="1900" b="1" dirty="0">
                <a:solidFill>
                  <a:srgbClr val="00B050"/>
                </a:solidFill>
              </a:endParaRPr>
            </a:p>
            <a:p>
              <a:pPr lvl="0" algn="ctr"/>
              <a:r>
                <a:rPr lang="sr-Latn-RS" sz="1900" b="1" dirty="0">
                  <a:solidFill>
                    <a:srgbClr val="00B050"/>
                  </a:solidFill>
                </a:rPr>
                <a:t>i++;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44469" y="3103159"/>
            <a:ext cx="93989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53994" y="4768418"/>
            <a:ext cx="60007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144469" y="3103159"/>
            <a:ext cx="9525" cy="1676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07307" y="3103159"/>
            <a:ext cx="83131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25868" y="3103159"/>
            <a:ext cx="0" cy="248376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4197" y="5586922"/>
            <a:ext cx="16816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44197" y="5586922"/>
            <a:ext cx="0" cy="4572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35801" y="3510098"/>
            <a:ext cx="787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2397" y="2567123"/>
            <a:ext cx="883127" cy="4308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2"/>
                </a:solidFill>
              </a:rPr>
              <a:t>FALSE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601669" y="6069849"/>
            <a:ext cx="2883439" cy="531360"/>
            <a:chOff x="209550" y="37559"/>
            <a:chExt cx="2933700" cy="531360"/>
          </a:xfrm>
          <a:solidFill>
            <a:schemeClr val="bg1"/>
          </a:solidFill>
        </p:grpSpPr>
        <p:sp>
          <p:nvSpPr>
            <p:cNvPr id="24" name="Rounded Rectangle 23"/>
            <p:cNvSpPr/>
            <p:nvPr/>
          </p:nvSpPr>
          <p:spPr>
            <a:xfrm>
              <a:off x="209550" y="37559"/>
              <a:ext cx="2933700" cy="531360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235489" y="63498"/>
              <a:ext cx="2881822" cy="479482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887" tIns="0" rIns="110887" bIns="0" numCol="1" spcCol="1270" anchor="ctr" anchorCtr="0">
              <a:noAutofit/>
            </a:bodyPr>
            <a:lstStyle/>
            <a:p>
              <a:pPr lvl="0"/>
              <a:r>
                <a:rPr lang="sr-Latn-RS" b="1" dirty="0">
                  <a:solidFill>
                    <a:srgbClr val="00B0F0"/>
                  </a:solidFill>
                </a:rPr>
                <a:t>console.log(i);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6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370C-C372-48DF-BF97-32FF60AD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WHILE</a:t>
            </a:r>
            <a:r>
              <a:rPr lang="sr-Latn-RS" sz="5400" dirty="0">
                <a:solidFill>
                  <a:schemeClr val="bg2">
                    <a:lumMod val="50000"/>
                  </a:schemeClr>
                </a:solidFill>
              </a:rPr>
              <a:t> petlja – Vežbanje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728F-1039-42A4-B5CA-878E738508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153400" cy="44958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brojeve od 1 do 20</a:t>
            </a:r>
            <a:r>
              <a:rPr lang="en-US" dirty="0"/>
              <a:t>:</a:t>
            </a:r>
          </a:p>
          <a:p>
            <a:pPr marL="870966" lvl="1" indent="-514350">
              <a:buFont typeface="+mj-lt"/>
              <a:buAutoNum type="alphaLcPeriod"/>
            </a:pPr>
            <a:r>
              <a:rPr lang="en-US" dirty="0" err="1"/>
              <a:t>Svaki</a:t>
            </a:r>
            <a:r>
              <a:rPr lang="en-US" dirty="0"/>
              <a:t> u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redu</a:t>
            </a:r>
            <a:endParaRPr lang="en-US" dirty="0"/>
          </a:p>
          <a:p>
            <a:pPr marL="870966" lvl="1" indent="-514350">
              <a:buFont typeface="+mj-lt"/>
              <a:buAutoNum type="alphaLcPeriod"/>
            </a:pPr>
            <a:r>
              <a:rPr lang="en-US" dirty="0" err="1"/>
              <a:t>Svaki</a:t>
            </a:r>
            <a:r>
              <a:rPr lang="en-US" dirty="0"/>
              <a:t> u </a:t>
            </a:r>
            <a:r>
              <a:rPr lang="en-US" dirty="0" err="1"/>
              <a:t>novom</a:t>
            </a:r>
            <a:r>
              <a:rPr lang="en-US" dirty="0"/>
              <a:t> </a:t>
            </a:r>
            <a:r>
              <a:rPr lang="en-US" dirty="0" err="1"/>
              <a:t>redu</a:t>
            </a:r>
            <a:endParaRPr lang="sr-Latn-RS" dirty="0"/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brojeve od 20 do 1.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parne brojeve od 1 do 20.</a:t>
            </a:r>
          </a:p>
          <a:p>
            <a:pPr marL="596646" indent="-514350">
              <a:buFont typeface="+mj-lt"/>
              <a:buAutoNum type="arabicParenR"/>
            </a:pPr>
            <a:r>
              <a:rPr lang="it-IT" dirty="0"/>
              <a:t>Kreirati n paragrafa sa proizvoljnim tekstom i naizmeni</a:t>
            </a:r>
            <a:r>
              <a:rPr lang="sr-Latn-RS" dirty="0"/>
              <a:t>čno ih obojiti u tri različite boje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Kreirati n proizvoljnih slika i staviti im naizmenično dva različita okvira</a:t>
            </a:r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95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6">
      <a:dk1>
        <a:sysClr val="windowText" lastClr="000000"/>
      </a:dk1>
      <a:lt1>
        <a:sysClr val="window" lastClr="FFFFFF"/>
      </a:lt1>
      <a:dk2>
        <a:srgbClr val="FFFFFF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312</TotalTime>
  <Words>283</Words>
  <Application>Microsoft Office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Corbel Light</vt:lpstr>
      <vt:lpstr>Tw Cen MT</vt:lpstr>
      <vt:lpstr>Wingdings</vt:lpstr>
      <vt:lpstr>Wingdings 2</vt:lpstr>
      <vt:lpstr>Median</vt:lpstr>
      <vt:lpstr>WHILE  petlja</vt:lpstr>
      <vt:lpstr>WHILE petlja</vt:lpstr>
      <vt:lpstr>WHILE petlja</vt:lpstr>
      <vt:lpstr>WHILE petlja</vt:lpstr>
      <vt:lpstr>WHILE petlja</vt:lpstr>
      <vt:lpstr>WHILE petlja</vt:lpstr>
      <vt:lpstr>WHILE petlja</vt:lpstr>
      <vt:lpstr>WHILE petlja</vt:lpstr>
      <vt:lpstr>WHILE petlja – Vežbanje</vt:lpstr>
      <vt:lpstr>WHILE petlja – Vežbanje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petlja</dc:title>
  <dc:creator>Admin</dc:creator>
  <cp:lastModifiedBy>Petrovic</cp:lastModifiedBy>
  <cp:revision>42</cp:revision>
  <dcterms:created xsi:type="dcterms:W3CDTF">2006-08-16T00:00:00Z</dcterms:created>
  <dcterms:modified xsi:type="dcterms:W3CDTF">2021-04-26T15:07:10Z</dcterms:modified>
</cp:coreProperties>
</file>