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64" r:id="rId2"/>
    <p:sldId id="257" r:id="rId3"/>
    <p:sldId id="261" r:id="rId4"/>
    <p:sldId id="265" r:id="rId5"/>
    <p:sldId id="266" r:id="rId6"/>
    <p:sldId id="267" r:id="rId7"/>
    <p:sldId id="268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943"/>
    <a:srgbClr val="60B000"/>
    <a:srgbClr val="990099"/>
    <a:srgbClr val="CC0099"/>
    <a:srgbClr val="FE9202"/>
    <a:srgbClr val="007033"/>
    <a:srgbClr val="6C1A00"/>
    <a:srgbClr val="00AACC"/>
    <a:srgbClr val="5EEC3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6" d="100"/>
          <a:sy n="116" d="100"/>
        </p:scale>
        <p:origin x="-413" y="2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660941"/>
            <a:ext cx="8229600" cy="196778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FFE943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640685"/>
            <a:ext cx="8237835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91623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E94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264448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96" y="353881"/>
            <a:ext cx="6708202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E94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896" y="1256202"/>
            <a:ext cx="6708202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903" y="653084"/>
            <a:ext cx="8229600" cy="91623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E94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79394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79394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Projekat : </a:t>
            </a:r>
            <a:br>
              <a:rPr lang="sr-Latn-RS" dirty="0" smtClean="0"/>
            </a:br>
            <a:r>
              <a:rPr lang="sr-Latn-RS" sz="4000" dirty="0" smtClean="0"/>
              <a:t>T O   D O   L I S T A</a:t>
            </a:r>
            <a:br>
              <a:rPr lang="sr-Latn-RS" sz="4000" dirty="0" smtClean="0"/>
            </a:br>
            <a:r>
              <a:rPr lang="sr-Latn-RS" sz="4000" dirty="0"/>
              <a:t/>
            </a:r>
            <a:br>
              <a:rPr lang="sr-Latn-RS" sz="4000" dirty="0"/>
            </a:br>
            <a:r>
              <a:rPr lang="sr-Latn-RS" sz="4000" dirty="0" smtClean="0">
                <a:solidFill>
                  <a:schemeClr val="bg1"/>
                </a:solidFill>
              </a:rPr>
              <a:t>Verzija 1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83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Uputstvo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izradu</a:t>
            </a:r>
            <a:r>
              <a:rPr lang="en-US" dirty="0" smtClean="0"/>
              <a:t> </a:t>
            </a:r>
            <a:r>
              <a:rPr lang="en-US" dirty="0" err="1" smtClean="0"/>
              <a:t>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r-Latn-RS" sz="2400" dirty="0" smtClean="0"/>
              <a:t>Napraviti HTML formu sledeće sadržine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02" y="2083071"/>
            <a:ext cx="3180339" cy="2626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Uputstvo</a:t>
            </a:r>
            <a:r>
              <a:rPr lang="en-US" dirty="0" smtClean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izradu</a:t>
            </a:r>
            <a:r>
              <a:rPr lang="en-US" dirty="0"/>
              <a:t> </a:t>
            </a:r>
            <a:r>
              <a:rPr lang="en-US" dirty="0" err="1" smtClean="0"/>
              <a:t>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398774" cy="335951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sr-Latn-RS" sz="2400" dirty="0" smtClean="0"/>
              <a:t>Dohvatiti sve </a:t>
            </a:r>
            <a:r>
              <a:rPr lang="en-US" sz="2400" dirty="0" smtClean="0"/>
              <a:t>&lt;li&gt; </a:t>
            </a:r>
            <a:r>
              <a:rPr lang="en-US" sz="2400" dirty="0" err="1" smtClean="0"/>
              <a:t>elemente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stranice</a:t>
            </a:r>
            <a:r>
              <a:rPr lang="en-US" sz="2400" dirty="0" smtClean="0"/>
              <a:t>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400" dirty="0" err="1" smtClean="0"/>
              <a:t>Svakom</a:t>
            </a:r>
            <a:r>
              <a:rPr lang="en-US" sz="2400" dirty="0" smtClean="0"/>
              <a:t> &lt;li&gt; </a:t>
            </a:r>
            <a:r>
              <a:rPr lang="en-US" sz="2400" dirty="0" err="1" smtClean="0"/>
              <a:t>elementu</a:t>
            </a:r>
            <a:r>
              <a:rPr lang="en-US" sz="2400" dirty="0" smtClean="0"/>
              <a:t> </a:t>
            </a:r>
            <a:r>
              <a:rPr lang="en-US" sz="2400" dirty="0" err="1" smtClean="0"/>
              <a:t>iz</a:t>
            </a:r>
            <a:r>
              <a:rPr lang="en-US" sz="2400" dirty="0" smtClean="0"/>
              <a:t> </a:t>
            </a:r>
            <a:r>
              <a:rPr lang="en-US" sz="2400" dirty="0" err="1" smtClean="0"/>
              <a:t>liste</a:t>
            </a:r>
            <a:r>
              <a:rPr lang="en-US" sz="2400" dirty="0" smtClean="0"/>
              <a:t> </a:t>
            </a:r>
            <a:r>
              <a:rPr lang="en-US" sz="2400" dirty="0" err="1" smtClean="0"/>
              <a:t>dodati</a:t>
            </a:r>
            <a:r>
              <a:rPr lang="en-US" sz="2400" dirty="0" smtClean="0"/>
              <a:t> Event Listener</a:t>
            </a:r>
            <a:br>
              <a:rPr lang="en-US" sz="2400" dirty="0" smtClean="0"/>
            </a:br>
            <a:r>
              <a:rPr lang="en-US" sz="2400" dirty="0" smtClean="0"/>
              <a:t>(Hint: pro</a:t>
            </a:r>
            <a:r>
              <a:rPr lang="sr-Latn-RS" sz="2400" dirty="0" smtClean="0"/>
              <a:t>ći petljom po listi </a:t>
            </a:r>
            <a:r>
              <a:rPr lang="en-US" sz="2400" dirty="0" smtClean="0"/>
              <a:t>&lt;li&gt; </a:t>
            </a:r>
            <a:r>
              <a:rPr lang="en-US" sz="2400" dirty="0" err="1" smtClean="0"/>
              <a:t>elemenata</a:t>
            </a:r>
            <a:r>
              <a:rPr lang="en-US" sz="2400" dirty="0" smtClean="0"/>
              <a:t> </a:t>
            </a:r>
            <a:r>
              <a:rPr lang="en-US" sz="2400" dirty="0" err="1" smtClean="0"/>
              <a:t>koje</a:t>
            </a:r>
            <a:r>
              <a:rPr lang="en-US" sz="2400" dirty="0" smtClean="0"/>
              <a:t> </a:t>
            </a:r>
            <a:r>
              <a:rPr lang="en-US" sz="2400" dirty="0" err="1" smtClean="0"/>
              <a:t>ste</a:t>
            </a:r>
            <a:r>
              <a:rPr lang="en-US" sz="2400" dirty="0" smtClean="0"/>
              <a:t> </a:t>
            </a:r>
            <a:r>
              <a:rPr lang="en-US" sz="2400" dirty="0" err="1" smtClean="0"/>
              <a:t>dohvatili</a:t>
            </a:r>
            <a:r>
              <a:rPr lang="en-US" sz="2400" dirty="0" smtClean="0"/>
              <a:t> i </a:t>
            </a:r>
            <a:r>
              <a:rPr lang="en-US" sz="2400" dirty="0" err="1" smtClean="0"/>
              <a:t>svakom</a:t>
            </a:r>
            <a:r>
              <a:rPr lang="en-US" sz="2400" dirty="0" smtClean="0"/>
              <a:t> od </a:t>
            </a:r>
            <a:r>
              <a:rPr lang="en-US" sz="2400" dirty="0" err="1" smtClean="0"/>
              <a:t>njih</a:t>
            </a:r>
            <a:r>
              <a:rPr lang="en-US" sz="2400" dirty="0" smtClean="0"/>
              <a:t> </a:t>
            </a:r>
            <a:r>
              <a:rPr lang="en-US" sz="2400" dirty="0" err="1" smtClean="0"/>
              <a:t>dodati</a:t>
            </a:r>
            <a:r>
              <a:rPr lang="en-US" sz="2400" dirty="0" smtClean="0"/>
              <a:t> )</a:t>
            </a:r>
            <a:endParaRPr lang="en-US" sz="2400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sr-Latn-RS" sz="2400" dirty="0" smtClean="0"/>
              <a:t>Kada se klikne na </a:t>
            </a:r>
            <a:r>
              <a:rPr lang="en-US" sz="2400" dirty="0" smtClean="0"/>
              <a:t>&lt;li&gt; </a:t>
            </a:r>
            <a:r>
              <a:rPr lang="en-US" sz="2400" dirty="0" err="1" smtClean="0"/>
              <a:t>precrtati</a:t>
            </a:r>
            <a:r>
              <a:rPr lang="en-US" sz="2400" dirty="0" smtClean="0"/>
              <a:t> </a:t>
            </a:r>
            <a:r>
              <a:rPr lang="en-US" sz="2400" dirty="0" err="1" smtClean="0"/>
              <a:t>tekst</a:t>
            </a:r>
            <a:r>
              <a:rPr lang="en-US" sz="2400" dirty="0" smtClean="0"/>
              <a:t> </a:t>
            </a:r>
            <a:r>
              <a:rPr lang="sr-Latn-RS" sz="2400" dirty="0" smtClean="0"/>
              <a:t/>
            </a:r>
            <a:br>
              <a:rPr lang="sr-Latn-RS" sz="2400" dirty="0" smtClean="0"/>
            </a:br>
            <a:r>
              <a:rPr lang="en-US" sz="2400" dirty="0" smtClean="0"/>
              <a:t>u </a:t>
            </a:r>
            <a:r>
              <a:rPr lang="en-US" sz="2400" dirty="0" err="1" smtClean="0"/>
              <a:t>elementu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koji</a:t>
            </a:r>
            <a:r>
              <a:rPr lang="en-US" sz="2400" dirty="0" smtClean="0"/>
              <a:t> je </a:t>
            </a:r>
            <a:r>
              <a:rPr lang="en-US" sz="2400" dirty="0" err="1" smtClean="0"/>
              <a:t>kliknuto</a:t>
            </a:r>
            <a:endParaRPr lang="sr-Latn-RS" sz="2400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sr-Latn-RS" sz="2400" dirty="0" smtClean="0"/>
              <a:t>Kada se ponovo klikne na precrtani </a:t>
            </a:r>
            <a:br>
              <a:rPr lang="sr-Latn-RS" sz="2400" dirty="0" smtClean="0"/>
            </a:br>
            <a:r>
              <a:rPr lang="en-US" sz="2400" dirty="0" smtClean="0"/>
              <a:t>&lt;li&gt; element, </a:t>
            </a:r>
            <a:r>
              <a:rPr lang="sr-Latn-RS" sz="2400" dirty="0" smtClean="0"/>
              <a:t>„otprecrtati ga“</a:t>
            </a:r>
            <a:r>
              <a:rPr lang="en-US" sz="2400" dirty="0"/>
              <a:t/>
            </a:r>
            <a:br>
              <a:rPr lang="en-US" sz="2400" dirty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934" y="3027592"/>
            <a:ext cx="3503065" cy="2055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886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Projekat : </a:t>
            </a:r>
            <a:br>
              <a:rPr lang="sr-Latn-RS" dirty="0" smtClean="0"/>
            </a:br>
            <a:r>
              <a:rPr lang="sr-Latn-RS" sz="4000" dirty="0" smtClean="0"/>
              <a:t>T O   D O   L I S T A</a:t>
            </a:r>
            <a:br>
              <a:rPr lang="sr-Latn-RS" sz="4000" dirty="0" smtClean="0"/>
            </a:br>
            <a:r>
              <a:rPr lang="sr-Latn-RS" sz="4000" dirty="0"/>
              <a:t/>
            </a:r>
            <a:br>
              <a:rPr lang="sr-Latn-RS" sz="4000" dirty="0"/>
            </a:br>
            <a:r>
              <a:rPr lang="sr-Latn-RS" sz="4000" dirty="0" smtClean="0">
                <a:solidFill>
                  <a:schemeClr val="bg1"/>
                </a:solidFill>
              </a:rPr>
              <a:t>Verzija 2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9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Uputstvo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izradu</a:t>
            </a:r>
            <a:r>
              <a:rPr lang="en-US" dirty="0" smtClean="0"/>
              <a:t> </a:t>
            </a:r>
            <a:r>
              <a:rPr lang="en-US" dirty="0" err="1" smtClean="0"/>
              <a:t>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r-Latn-RS" sz="2400" dirty="0" smtClean="0"/>
              <a:t>Napraviti HTML formu sledeće sadržine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77" y="1960929"/>
            <a:ext cx="2443280" cy="303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344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Uputstvo</a:t>
            </a:r>
            <a:r>
              <a:rPr lang="en-US" dirty="0" smtClean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izradu</a:t>
            </a:r>
            <a:r>
              <a:rPr lang="en-US" dirty="0"/>
              <a:t> </a:t>
            </a:r>
            <a:r>
              <a:rPr lang="en-US" dirty="0" err="1" smtClean="0"/>
              <a:t>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4"/>
            <a:ext cx="8246069" cy="3512215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sr-Latn-RS" dirty="0" smtClean="0"/>
              <a:t>Kada korisnik unese tekstualni sadržaj u input polje, </a:t>
            </a:r>
            <a:br>
              <a:rPr lang="sr-Latn-RS" dirty="0" smtClean="0"/>
            </a:br>
            <a:r>
              <a:rPr lang="sr-Latn-RS" dirty="0" smtClean="0"/>
              <a:t>klikom na dugme dodaj, na kraj liste zadataka dodati novi </a:t>
            </a:r>
            <a:r>
              <a:rPr lang="en-US" dirty="0" smtClean="0"/>
              <a:t>&lt;li&gt;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tekstualnim</a:t>
            </a:r>
            <a:r>
              <a:rPr lang="en-US" dirty="0" smtClean="0"/>
              <a:t> </a:t>
            </a:r>
            <a:r>
              <a:rPr lang="sr-Latn-RS" dirty="0" smtClean="0"/>
              <a:t>sadržajem preuzetim iz input polja:	</a:t>
            </a:r>
            <a:endParaRPr lang="sr-Latn-RS" dirty="0"/>
          </a:p>
          <a:p>
            <a:pPr marL="1314450" lvl="2" indent="-514350">
              <a:buFont typeface="+mj-lt"/>
              <a:buAutoNum type="romanLcPeriod"/>
            </a:pPr>
            <a:r>
              <a:rPr lang="sr-Latn-RS" sz="2800" dirty="0" smtClean="0"/>
              <a:t>Nakon dodavanja zadatka, isprazniti input polje</a:t>
            </a:r>
          </a:p>
          <a:p>
            <a:pPr marL="1314450" lvl="2" indent="-514350">
              <a:buFont typeface="+mj-lt"/>
              <a:buAutoNum type="romanLcPeriod"/>
            </a:pPr>
            <a:r>
              <a:rPr lang="sr-Latn-RS" sz="2800" dirty="0" smtClean="0"/>
              <a:t>Onemogućiti korisniku da listi zadataka pošalje prazan string</a:t>
            </a:r>
            <a:endParaRPr lang="en-US" sz="2800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sr-Latn-RS" dirty="0" smtClean="0"/>
              <a:t>Kada se klikne na odgovarajući </a:t>
            </a:r>
            <a:r>
              <a:rPr lang="en-US" dirty="0" smtClean="0"/>
              <a:t>&lt;li&gt;</a:t>
            </a:r>
            <a:r>
              <a:rPr lang="sr-Latn-RS" dirty="0" smtClean="0"/>
              <a:t>, taj element treba da nestane sa stranice</a:t>
            </a:r>
            <a:r>
              <a:rPr lang="en-US" dirty="0" smtClean="0"/>
              <a:t> </a:t>
            </a:r>
            <a:r>
              <a:rPr lang="sr-Latn-RS" dirty="0"/>
              <a:t/>
            </a:r>
            <a:br>
              <a:rPr lang="sr-Latn-RS" dirty="0"/>
            </a:br>
            <a:r>
              <a:rPr lang="sr-Latn-RS" dirty="0" smtClean="0"/>
              <a:t>Hint: Posmatrati elemente kao u DOM stablu (dodavanje u DOM stablo i brisanje iz DOM stabla).</a:t>
            </a:r>
            <a:r>
              <a:rPr lang="en-US" sz="2400" dirty="0"/>
              <a:t/>
            </a:r>
            <a:br>
              <a:rPr lang="en-US" sz="2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48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Uputstvo</a:t>
            </a:r>
            <a:r>
              <a:rPr lang="en-US" dirty="0" smtClean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izradu</a:t>
            </a:r>
            <a:r>
              <a:rPr lang="en-US" dirty="0"/>
              <a:t> </a:t>
            </a:r>
            <a:r>
              <a:rPr lang="en-US" dirty="0" err="1" smtClean="0"/>
              <a:t>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2245" y="1502815"/>
            <a:ext cx="5650085" cy="3359510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sr-Latn-RS" sz="2200" dirty="0" smtClean="0"/>
              <a:t>Dodati dva radio dugmeta:</a:t>
            </a:r>
          </a:p>
          <a:p>
            <a:pPr marL="1314450" lvl="2" indent="-514350">
              <a:buFont typeface="+mj-lt"/>
              <a:buAutoNum type="romanLcPeriod"/>
            </a:pPr>
            <a:r>
              <a:rPr lang="sr-Latn-RS" sz="2200" dirty="0" smtClean="0">
                <a:solidFill>
                  <a:srgbClr val="FFE943"/>
                </a:solidFill>
              </a:rPr>
              <a:t>Dodaj na početak </a:t>
            </a:r>
            <a:r>
              <a:rPr lang="sr-Latn-RS" sz="2200" dirty="0" smtClean="0"/>
              <a:t>– Dodaje sadržaj iz input polja na početak liste zadataka</a:t>
            </a:r>
          </a:p>
          <a:p>
            <a:pPr marL="1314450" lvl="2" indent="-514350">
              <a:buFont typeface="+mj-lt"/>
              <a:buAutoNum type="romanLcPeriod"/>
            </a:pPr>
            <a:r>
              <a:rPr lang="sr-Latn-RS" sz="2200" dirty="0" smtClean="0">
                <a:solidFill>
                  <a:srgbClr val="FFE943"/>
                </a:solidFill>
              </a:rPr>
              <a:t>Dodaj na kraj – </a:t>
            </a:r>
            <a:r>
              <a:rPr lang="sr-Latn-RS" sz="2200" dirty="0" smtClean="0"/>
              <a:t>Dodaje sadržaj iz input polja na kraj liste zadataka</a:t>
            </a:r>
            <a:br>
              <a:rPr lang="sr-Latn-RS" sz="2200" dirty="0" smtClean="0"/>
            </a:br>
            <a:endParaRPr lang="sr-Latn-RS" sz="2200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sr-Latn-RS" sz="2200" dirty="0" smtClean="0"/>
              <a:t>Izbisati dugme </a:t>
            </a:r>
            <a:r>
              <a:rPr lang="sr-Latn-RS" sz="2200" dirty="0" smtClean="0">
                <a:solidFill>
                  <a:srgbClr val="FFE943"/>
                </a:solidFill>
              </a:rPr>
              <a:t>Dodaj</a:t>
            </a:r>
            <a:r>
              <a:rPr lang="sr-Latn-RS" sz="2200" dirty="0" smtClean="0"/>
              <a:t> i realizovati dodavanje elemenata klikom na taster enter u input polju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0" y="1350110"/>
            <a:ext cx="2463800" cy="368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880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93</Words>
  <Application>Microsoft Office PowerPoint</Application>
  <PresentationFormat>On-screen Show (16:9)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Projekat :  T O   D O   L I S T A  Verzija 1</vt:lpstr>
      <vt:lpstr>Uputstvo za izradu projekta</vt:lpstr>
      <vt:lpstr>Uputstvo za izradu projekta</vt:lpstr>
      <vt:lpstr>Projekat :  T O   D O   L I S T A  Verzija 2</vt:lpstr>
      <vt:lpstr>Uputstvo za izradu projekta</vt:lpstr>
      <vt:lpstr>Uputstvo za izradu projekta</vt:lpstr>
      <vt:lpstr>Uputstvo za izradu projekta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2020-08-18T10:59:12Z</dcterms:modified>
</cp:coreProperties>
</file>