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2686394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Callback </a:t>
            </a:r>
            <a:r>
              <a:rPr lang="en-US" sz="4400" dirty="0" err="1">
                <a:solidFill>
                  <a:schemeClr val="tx1"/>
                </a:solidFill>
              </a:rPr>
              <a:t>funkcije</a:t>
            </a:r>
            <a:r>
              <a:rPr lang="en-US" sz="4400" dirty="0">
                <a:solidFill>
                  <a:schemeClr val="tx1"/>
                </a:solidFill>
              </a:rPr>
              <a:t> I foreach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F1B-8058-44FE-89C8-A528B8E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– revisited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7E4A-0EFB-494C-BD50-68D8412F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 JS, funkcija je deo koda koji će se izvršiti u momentu poziva funkcije.</a:t>
            </a:r>
          </a:p>
          <a:p>
            <a:r>
              <a:rPr lang="sr-Latn-RS" sz="2400" dirty="0"/>
              <a:t>Funkcija može primati argumente, koji se navode kao promenljive:</a:t>
            </a:r>
            <a:br>
              <a:rPr lang="sr-Latn-RS" sz="2400" dirty="0"/>
            </a:br>
            <a:br>
              <a:rPr lang="sr-Latn-RS" sz="2400" dirty="0"/>
            </a:br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(var1, var 2) { </a:t>
            </a:r>
            <a:endParaRPr lang="sr-Latn-R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F1B-8058-44FE-89C8-A528B8E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callback funkcije?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7E4A-0EFB-494C-BD50-68D8412F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91148"/>
          </a:xfrm>
        </p:spPr>
        <p:txBody>
          <a:bodyPr>
            <a:normAutofit fontScale="85000" lnSpcReduction="20000"/>
          </a:bodyPr>
          <a:lstStyle/>
          <a:p>
            <a:r>
              <a:rPr lang="sr-Latn-RS" sz="2400" dirty="0"/>
              <a:t>Pošto funkcije možemo dodeliti promenljivama, to znači da se funkcija može proslediti drugoj funkciji kao promenljiva.</a:t>
            </a:r>
          </a:p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functionOne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 </a:t>
            </a:r>
            <a:br>
              <a:rPr lang="sr-Latn-R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b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functionTwo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(var1) { </a:t>
            </a:r>
            <a:b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functionTwo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functionOne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500" dirty="0"/>
              <a:t>Funkcija koja se prosleđuje kao parametar naziva se callback funkcija, jer će biti pozvana kasnije, unutar druge funkcije.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062F-A39F-4E23-B98F-26349B03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D27F-21AC-4E81-97B1-00C35744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Napisati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ispisuje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u </a:t>
            </a:r>
            <a:r>
              <a:rPr lang="en-US" sz="2400" dirty="0" err="1"/>
              <a:t>jednom</a:t>
            </a:r>
            <a:r>
              <a:rPr lang="en-US" sz="2400" dirty="0"/>
              <a:t> </a:t>
            </a:r>
            <a:r>
              <a:rPr lang="en-US" sz="2400" dirty="0" err="1"/>
              <a:t>redu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varijantama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U </a:t>
            </a:r>
            <a:r>
              <a:rPr lang="en-US" sz="2200" dirty="0" err="1"/>
              <a:t>konzoli</a:t>
            </a:r>
            <a:r>
              <a:rPr lang="en-US" sz="2200" dirty="0"/>
              <a:t>,</a:t>
            </a:r>
          </a:p>
          <a:p>
            <a:pPr lvl="1"/>
            <a:r>
              <a:rPr lang="en-US" sz="2200" dirty="0"/>
              <a:t>U </a:t>
            </a:r>
            <a:r>
              <a:rPr lang="en-US" sz="2200" dirty="0" err="1"/>
              <a:t>nekom</a:t>
            </a:r>
            <a:r>
              <a:rPr lang="en-US" sz="2200" dirty="0"/>
              <a:t> div </a:t>
            </a:r>
            <a:r>
              <a:rPr lang="en-US" sz="2200" dirty="0" err="1"/>
              <a:t>elementu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stranici</a:t>
            </a:r>
            <a:r>
              <a:rPr lang="en-US" sz="2200" dirty="0"/>
              <a:t>.</a:t>
            </a:r>
          </a:p>
          <a:p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ispisa</a:t>
            </a:r>
            <a:r>
              <a:rPr lang="en-US" sz="2400" dirty="0"/>
              <a:t> je </a:t>
            </a:r>
            <a:r>
              <a:rPr lang="en-US" sz="2400" dirty="0" err="1"/>
              <a:t>ista</a:t>
            </a:r>
            <a:r>
              <a:rPr lang="en-US" sz="2400" dirty="0"/>
              <a:t> – </a:t>
            </a:r>
            <a:r>
              <a:rPr lang="en-US" sz="2400" dirty="0" err="1"/>
              <a:t>potrebna</a:t>
            </a:r>
            <a:r>
              <a:rPr lang="en-US" sz="2400" dirty="0"/>
              <a:t> je </a:t>
            </a:r>
            <a:r>
              <a:rPr lang="en-US" sz="2400" dirty="0" err="1"/>
              <a:t>petlja</a:t>
            </a:r>
            <a:r>
              <a:rPr lang="en-US" sz="2400" dirty="0"/>
              <a:t> </a:t>
            </a:r>
            <a:r>
              <a:rPr lang="en-US" sz="2400" dirty="0" err="1"/>
              <a:t>kojom</a:t>
            </a:r>
            <a:r>
              <a:rPr lang="en-US" sz="2400" dirty="0"/>
              <a:t> se </a:t>
            </a:r>
            <a:r>
              <a:rPr lang="en-US" sz="2400" dirty="0" err="1"/>
              <a:t>prolazi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, </a:t>
            </a:r>
            <a:r>
              <a:rPr lang="en-US" sz="2400" dirty="0" err="1"/>
              <a:t>samo</a:t>
            </a:r>
            <a:r>
              <a:rPr lang="en-US" sz="2400" dirty="0"/>
              <a:t> je </a:t>
            </a:r>
            <a:r>
              <a:rPr lang="en-US" sz="2400" dirty="0" err="1"/>
              <a:t>ispis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druga</a:t>
            </a:r>
            <a:r>
              <a:rPr lang="sr-Latn-RS" sz="2400" dirty="0"/>
              <a:t>čiji.</a:t>
            </a:r>
          </a:p>
          <a:p>
            <a:r>
              <a:rPr lang="sr-Latn-RS" sz="2400" dirty="0"/>
              <a:t>Moguća ideja – napisati posebnu funkciju za željeni ispis (bilo na stranici ili u konzoli), a tu funkciju proslediti kao parametar funk</a:t>
            </a:r>
            <a:r>
              <a:rPr lang="en-US" sz="2400" dirty="0"/>
              <a:t>c</a:t>
            </a:r>
            <a:r>
              <a:rPr lang="sr-Latn-RS" sz="2400" dirty="0"/>
              <a:t>iji koja iterira kroz sve elemente niza.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081E-44C6-418F-B743-CC998C55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CB97-53AF-4A42-A693-26135159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69002"/>
            <a:ext cx="4543887" cy="428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600" b="1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ispisKonzola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console.log(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600" b="1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ispisStranica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let div =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('container');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59449-5B93-4944-AF5F-257953D4E19E}"/>
              </a:ext>
            </a:extLst>
          </p:cNvPr>
          <p:cNvSpPr txBox="1">
            <a:spLocks/>
          </p:cNvSpPr>
          <p:nvPr/>
        </p:nvSpPr>
        <p:spPr>
          <a:xfrm>
            <a:off x="6356412" y="1688237"/>
            <a:ext cx="5370990" cy="428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600" b="1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ispisNiza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let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"";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for(let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 {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 + " ";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Garamond" pitchFamily="18" charset="0"/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 a = [1, 9, 5, -7, 3];</a:t>
            </a:r>
          </a:p>
          <a:p>
            <a:pPr marL="0" indent="0">
              <a:buFont typeface="Garamond" pitchFamily="18" charset="0"/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ispisNiza(a, 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ispisKonzola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Garamond" pitchFamily="18" charset="0"/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ispisNiza(a, 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ispisStranica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081E-44C6-418F-B743-CC998C55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isti primer sa anominmin f-jama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CB97-53AF-4A42-A693-26135159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939" y="1697114"/>
            <a:ext cx="4543887" cy="428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 a = [1, 9, 5, -7, 3];</a:t>
            </a:r>
            <a:endParaRPr lang="en-US" sz="2000" dirty="0"/>
          </a:p>
          <a:p>
            <a:pPr marL="0" indent="0">
              <a:buNone/>
            </a:pPr>
            <a:endParaRPr lang="sr-Latn-R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ispisNiza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=&gt; {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console.log(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ispisNiza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=&gt; {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let div =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('container');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59449-5B93-4944-AF5F-257953D4E19E}"/>
              </a:ext>
            </a:extLst>
          </p:cNvPr>
          <p:cNvSpPr txBox="1">
            <a:spLocks/>
          </p:cNvSpPr>
          <p:nvPr/>
        </p:nvSpPr>
        <p:spPr>
          <a:xfrm>
            <a:off x="1066800" y="1697114"/>
            <a:ext cx="5370990" cy="428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600" b="1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ispisNiza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let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"";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for(let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 {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 + " ";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6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F1B-8058-44FE-89C8-A528B8E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forEach petlja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7E4A-0EFB-494C-BD50-68D8412F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Za iteraciju kroz </a:t>
            </a:r>
            <a:r>
              <a:rPr lang="sr-Latn-RS" sz="2400" b="1" dirty="0"/>
              <a:t>sve</a:t>
            </a:r>
            <a:r>
              <a:rPr lang="sr-Latn-RS" sz="2400" dirty="0"/>
              <a:t> članove nekog niza, najčešće se koristi forEach petlja.</a:t>
            </a:r>
          </a:p>
          <a:p>
            <a:r>
              <a:rPr lang="sr-Latn-RS" sz="2400" dirty="0"/>
              <a:t>forEach je „metoda“ koju poseduje svaki niz, pa se poziva u obliku:</a:t>
            </a:r>
            <a:br>
              <a:rPr lang="sr-Latn-RS" sz="2400" dirty="0"/>
            </a:br>
            <a:endParaRPr lang="sr-Latn-RS" sz="2400" dirty="0"/>
          </a:p>
          <a:p>
            <a:pPr marL="0" inden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 a = [1, 9, 5, -7, 3];</a:t>
            </a:r>
            <a:endParaRPr lang="sr-Latn-RS" sz="32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a.forEach(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sr-Latn-R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93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F1B-8058-44FE-89C8-A528B8E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forEach petlja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7E4A-0EFB-494C-BD50-68D8412F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Za iteraciju kroz sve članove nekog niza</a:t>
            </a:r>
            <a:r>
              <a:rPr lang="en-US" sz="2400" dirty="0"/>
              <a:t>:</a:t>
            </a:r>
            <a:endParaRPr lang="sr-Latn-RS" sz="2400" dirty="0"/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a.forEach(elem =&gt;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console.log(`Element: ${elem}`);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Za </a:t>
            </a:r>
            <a:r>
              <a:rPr lang="en-US" sz="2400" dirty="0" err="1"/>
              <a:t>iteraciju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sr-Latn-RS" sz="2400" dirty="0"/>
              <a:t>članove i njihove indekse:</a:t>
            </a:r>
          </a:p>
          <a:p>
            <a:pPr marL="0" indent="0">
              <a:buNone/>
            </a:pP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a.forEach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=&gt; {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console.log(`Index: ${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 Element: ${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630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{E45FF31F-2D5E-4AE9-AE50-274F43A70887}tf78438558_wac</Template>
  <TotalTime>0</TotalTime>
  <Words>617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Courier New</vt:lpstr>
      <vt:lpstr>Garamond</vt:lpstr>
      <vt:lpstr>SavonVTI</vt:lpstr>
      <vt:lpstr>Callback funkcije I foreach</vt:lpstr>
      <vt:lpstr>Funkcije – revisited </vt:lpstr>
      <vt:lpstr>Šta su callback funkcije?</vt:lpstr>
      <vt:lpstr>Primer</vt:lpstr>
      <vt:lpstr>Primer</vt:lpstr>
      <vt:lpstr>Primer – isti primer sa anominmin f-jama</vt:lpstr>
      <vt:lpstr>forEach petlja</vt:lpstr>
      <vt:lpstr>forEach petlja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2020-08-06T13:54:54Z</dcterms:created>
  <dcterms:modified xsi:type="dcterms:W3CDTF">2020-08-06T19:27:25Z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