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707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your classroom colors different than what you see in this template? That’s OK! Click on Design -&gt; Variants (the down arrow) -&gt; Pick the color scheme that works for you!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Feel free to change any “You will…” and “I will…” statements to ensure they align with your classroom procedures and rules!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2681056"/>
            <a:ext cx="9966960" cy="1127400"/>
          </a:xfrm>
        </p:spPr>
        <p:txBody>
          <a:bodyPr>
            <a:normAutofit/>
          </a:bodyPr>
          <a:lstStyle/>
          <a:p>
            <a:r>
              <a:rPr lang="sr-Latn-RS" dirty="0">
                <a:latin typeface="Rockwell" panose="02060603020205020403" pitchFamily="18" charset="0"/>
              </a:rPr>
              <a:t>Tajming događaji</a:t>
            </a:r>
            <a:endParaRPr lang="en-US" dirty="0">
              <a:latin typeface="Rockwell" panose="02060603020205020403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C5D06D2-1CF4-411A-A0C6-5CA2AAC6A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92" y="4036862"/>
            <a:ext cx="5882936" cy="213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3DD3-C27C-457D-ADDD-066D01CB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44" y="231140"/>
            <a:ext cx="9875520" cy="1356360"/>
          </a:xfrm>
        </p:spPr>
        <p:txBody>
          <a:bodyPr/>
          <a:lstStyle/>
          <a:p>
            <a:r>
              <a:rPr lang="sr-Latn-RS" dirty="0">
                <a:latin typeface="Rockwell" panose="02060603020205020403" pitchFamily="18" charset="0"/>
              </a:rPr>
              <a:t>Tajming događaji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4514C0-2F02-4DAD-AD69-2289FD991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U Javascriptu je moguće izvršiti kod u određenim vremenskim intervalima.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sr-Latn-RS" sz="2800" dirty="0"/>
              <a:t> objekat nudi metode: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sr-Latn-R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setTimeout(function, miliseconds)</a:t>
            </a:r>
            <a:br>
              <a:rPr lang="sr-Latn-RS" sz="2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600" dirty="0"/>
              <a:t>Izvršava datu funkciju nakon što prođe određeni broj milisekundi,</a:t>
            </a:r>
          </a:p>
          <a:p>
            <a:pPr lvl="1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sr-Latn-R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setInterval(function, miliseconds)</a:t>
            </a:r>
            <a:br>
              <a:rPr lang="sr-Latn-RS" sz="2600" dirty="0"/>
            </a:br>
            <a:r>
              <a:rPr lang="sr-Latn-RS" sz="2600" dirty="0"/>
              <a:t>Ponavlja izvršenje funkcije posle određenog broja milisekundi.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sr-Latn-RS" sz="2800" dirty="0"/>
              <a:t>Obe metode se mogu pozvati bez navođena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sr-Latn-RS" sz="2800" dirty="0"/>
              <a:t> objekta.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2407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689F-7236-4430-A481-6C0E3FD6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Rockwell" panose="02060603020205020403" pitchFamily="18" charset="0"/>
              </a:rPr>
              <a:t>setTimeout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8FAE9-6C31-4017-A639-9CCD1232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setTimeout(function, miliseconds)</a:t>
            </a:r>
            <a:endParaRPr lang="sr-Latn-R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Izvršava JS funkciju tek nakon što prođe određeni broj milisekundi.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Imajte u vidu da je </a:t>
            </a:r>
            <a:r>
              <a:rPr lang="en-US" sz="2800" dirty="0"/>
              <a:t>1000 </a:t>
            </a:r>
            <a:r>
              <a:rPr lang="en-US" sz="2800" dirty="0" err="1"/>
              <a:t>ms</a:t>
            </a:r>
            <a:r>
              <a:rPr lang="en-US" sz="2800" dirty="0"/>
              <a:t> = 1 second.</a:t>
            </a:r>
            <a:endParaRPr lang="sr-Latn-R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Funkcija se izvršava </a:t>
            </a:r>
            <a:r>
              <a:rPr lang="sr-Latn-RS" sz="2800" b="1" i="1" dirty="0"/>
              <a:t>tačno jedanput</a:t>
            </a:r>
            <a:r>
              <a:rPr lang="sr-Latn-RS" sz="2800" dirty="0"/>
              <a:t> nakon zadatog intervala.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Primer: Klikom na dugme, prikazati poruku u konzoli nakon 2 sekunde.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536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C42F-5BCA-4304-BCCB-AAE25379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Rockwell" panose="02060603020205020403" pitchFamily="18" charset="0"/>
              </a:rPr>
              <a:t>Prekid izvršenja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E8EB-E579-4930-A85F-4B4473043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Moguće je prekinuti izvršenje funkcije zadate preko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sr-Latn-RS" sz="2800" dirty="0"/>
              <a:t> tako što se pre zadatog intervala pozove metoda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clearTimeout</a:t>
            </a:r>
            <a:r>
              <a:rPr lang="sr-Latn-RS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timer = setTimeout(function, miliseconds);</a:t>
            </a:r>
            <a:br>
              <a:rPr lang="sr-Latn-R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clearTimeout(timer);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U prethodnom primeru dodati još jedno dugme i klikom na to dugme, prekinuti ispis poruke u konzoli.</a:t>
            </a:r>
          </a:p>
        </p:txBody>
      </p:sp>
    </p:spTree>
    <p:extLst>
      <p:ext uri="{BB962C8B-B14F-4D97-AF65-F5344CB8AC3E}">
        <p14:creationId xmlns:p14="http://schemas.microsoft.com/office/powerpoint/2010/main" val="147775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07024-CA7F-4CA3-BC8E-CB8091F4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Rockwell" panose="02060603020205020403" pitchFamily="18" charset="0"/>
              </a:rPr>
              <a:t>setInterval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9FBA-FC91-49EC-9EF1-E61E0899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setInterval(function, miliseconds)</a:t>
            </a:r>
            <a:endParaRPr lang="sr-Latn-R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Ponavlja izvšenje JS funkcije na svaki zadati period.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Bez prekida, funkcija se poziva beskonačan broj puta na svaki zadati period.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Za prekid poziva funkcije pozvati metodu </a:t>
            </a:r>
            <a:r>
              <a:rPr lang="sr-Latn-R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clearInterval</a:t>
            </a:r>
            <a:r>
              <a:rPr lang="sr-Latn-RS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timer = setInterval(function, miliseconds);</a:t>
            </a:r>
            <a:br>
              <a:rPr lang="sr-Latn-R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sr-Latn-RS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clearInterval(timer);</a:t>
            </a:r>
          </a:p>
          <a:p>
            <a:pPr>
              <a:buFont typeface="Wingdings" panose="05000000000000000000" pitchFamily="2" charset="2"/>
              <a:buChar char="Ø"/>
            </a:pPr>
            <a:endParaRPr lang="sr-Latn-R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2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1832-D1AF-4B4F-B9D9-96DAA918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>
                <a:latin typeface="Rockwell" panose="02060603020205020403" pitchFamily="18" charset="0"/>
              </a:rPr>
              <a:t>Primeri</a:t>
            </a:r>
            <a:endParaRPr lang="en-US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2604-757F-4FB5-BA71-2895D523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Napraviti digitalni sat na stranici koji pokazuje trenutno vreme.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sz="2800" dirty="0"/>
              <a:t>Napraviti dva dugmeta i input kao na slici.</a:t>
            </a:r>
            <a:br>
              <a:rPr lang="sr-Latn-RS" sz="2800" dirty="0"/>
            </a:br>
            <a:r>
              <a:rPr lang="sr-Latn-RS" sz="2800" dirty="0"/>
              <a:t>Klikom na dugme „Start“, počinje odbrojavanje: Ispisuju se redom brojevi 1, 2, 3, ... svake sekunde.</a:t>
            </a:r>
            <a:br>
              <a:rPr lang="sr-Latn-RS" sz="2800" dirty="0"/>
            </a:br>
            <a:r>
              <a:rPr lang="sr-Latn-RS" sz="2800" dirty="0"/>
              <a:t>Klikom na dugme „Stop“ pauzira se odbrojavanje.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A69A7B-1FDC-40EF-BC18-2982639A5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427" r="63519" b="80453"/>
          <a:stretch/>
        </p:blipFill>
        <p:spPr>
          <a:xfrm>
            <a:off x="2376094" y="4651898"/>
            <a:ext cx="7439812" cy="81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6463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ppt/theme/themeOverride2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337</Words>
  <Application>Microsoft Office PowerPoint</Application>
  <PresentationFormat>Widescreen</PresentationFormat>
  <Paragraphs>30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Corbel</vt:lpstr>
      <vt:lpstr>Courier New</vt:lpstr>
      <vt:lpstr>Rockwell</vt:lpstr>
      <vt:lpstr>Tahoma</vt:lpstr>
      <vt:lpstr>Wingdings</vt:lpstr>
      <vt:lpstr>Basis</vt:lpstr>
      <vt:lpstr>Tajming događaji</vt:lpstr>
      <vt:lpstr>Tajming događaji</vt:lpstr>
      <vt:lpstr>setTimeout</vt:lpstr>
      <vt:lpstr>Prekid izvršenja</vt:lpstr>
      <vt:lpstr>setInterval</vt:lpstr>
      <vt:lpstr>Primeri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2020-03-05T06:39:08Z</dcterms:created>
  <dcterms:modified xsi:type="dcterms:W3CDTF">2021-05-28T15:37:40Z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